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5" r:id="rId8"/>
    <p:sldId id="266" r:id="rId9"/>
    <p:sldId id="267" r:id="rId10"/>
    <p:sldId id="268" r:id="rId11"/>
  </p:sldIdLst>
  <p:sldSz cx="13004800" cy="9753600"/>
  <p:notesSz cx="13004800" cy="97536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1344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438400" y="764044"/>
            <a:ext cx="8128000" cy="55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7" y="1587"/>
            <a:ext cx="13001625" cy="9750425"/>
          </a:xfrm>
          <a:custGeom>
            <a:avLst/>
            <a:gdLst/>
            <a:ahLst/>
            <a:cxnLst/>
            <a:rect l="l" t="t" r="r" b="b"/>
            <a:pathLst>
              <a:path w="13001625" h="9750425">
                <a:moveTo>
                  <a:pt x="0" y="9750425"/>
                </a:moveTo>
                <a:lnTo>
                  <a:pt x="13001625" y="9750425"/>
                </a:lnTo>
                <a:lnTo>
                  <a:pt x="13001625" y="0"/>
                </a:lnTo>
                <a:lnTo>
                  <a:pt x="0" y="0"/>
                </a:lnTo>
                <a:lnTo>
                  <a:pt x="0" y="97504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587" y="1587"/>
            <a:ext cx="13001625" cy="97504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10"/>
              </a:spcBef>
            </a:pPr>
            <a:endParaRPr sz="900" dirty="0"/>
          </a:p>
          <a:p>
            <a:pPr marL="3924969">
              <a:lnSpc>
                <a:spcPct val="95825"/>
              </a:lnSpc>
              <a:spcBef>
                <a:spcPts val="42000"/>
              </a:spcBef>
            </a:pPr>
            <a:r>
              <a:rPr sz="1400" b="1" spc="0" dirty="0" smtClean="0">
                <a:solidFill>
                  <a:srgbClr val="B91109"/>
                </a:solidFill>
                <a:latin typeface="Arial"/>
                <a:cs typeface="Arial"/>
              </a:rPr>
              <a:t>EOA</a:t>
            </a:r>
            <a:endParaRPr sz="1400" dirty="0">
              <a:latin typeface="Arial"/>
              <a:cs typeface="Arial"/>
            </a:endParaRPr>
          </a:p>
          <a:p>
            <a:pPr marL="2246820">
              <a:lnSpc>
                <a:spcPct val="95825"/>
              </a:lnSpc>
              <a:spcBef>
                <a:spcPts val="2923"/>
              </a:spcBef>
            </a:pPr>
            <a:r>
              <a:rPr sz="8000" spc="0" dirty="0" smtClean="0">
                <a:latin typeface="Arial"/>
                <a:cs typeface="Arial"/>
              </a:rPr>
              <a:t>P</a:t>
            </a:r>
            <a:r>
              <a:rPr sz="8000" spc="-144" dirty="0" smtClean="0">
                <a:latin typeface="Arial"/>
                <a:cs typeface="Arial"/>
              </a:rPr>
              <a:t>r</a:t>
            </a:r>
            <a:r>
              <a:rPr sz="8000" spc="0" dirty="0" smtClean="0">
                <a:latin typeface="Arial"/>
                <a:cs typeface="Arial"/>
              </a:rPr>
              <a:t>oceso</a:t>
            </a:r>
            <a:r>
              <a:rPr sz="8000" spc="-52" dirty="0" smtClean="0">
                <a:latin typeface="Arial"/>
                <a:cs typeface="Arial"/>
              </a:rPr>
              <a:t> </a:t>
            </a:r>
            <a:r>
              <a:rPr sz="8000" spc="0" dirty="0" smtClean="0">
                <a:latin typeface="Arial"/>
                <a:cs typeface="Arial"/>
              </a:rPr>
              <a:t>de</a:t>
            </a:r>
            <a:r>
              <a:rPr sz="8000" spc="355" dirty="0" smtClean="0">
                <a:latin typeface="Arial"/>
                <a:cs typeface="Arial"/>
              </a:rPr>
              <a:t> </a:t>
            </a:r>
            <a:r>
              <a:rPr sz="8000" spc="0" dirty="0" smtClean="0">
                <a:latin typeface="Arial"/>
                <a:cs typeface="Arial"/>
              </a:rPr>
              <a:t>Escala</a:t>
            </a:r>
            <a:endParaRPr sz="8000" dirty="0">
              <a:latin typeface="Arial"/>
              <a:cs typeface="Arial"/>
            </a:endParaRPr>
          </a:p>
        </p:txBody>
      </p:sp>
      <p:pic>
        <p:nvPicPr>
          <p:cNvPr id="6" name="Picture 2" descr="http://www.elixiresaztecas.com/jupgrade/images/stories/galeria/articulos/well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299" y="7696200"/>
            <a:ext cx="4648200" cy="126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587" y="1587"/>
            <a:ext cx="13001625" cy="9750425"/>
          </a:xfrm>
          <a:custGeom>
            <a:avLst/>
            <a:gdLst/>
            <a:ahLst/>
            <a:cxnLst/>
            <a:rect l="l" t="t" r="r" b="b"/>
            <a:pathLst>
              <a:path w="13001625" h="9750425">
                <a:moveTo>
                  <a:pt x="0" y="9750425"/>
                </a:moveTo>
                <a:lnTo>
                  <a:pt x="13001625" y="9750425"/>
                </a:lnTo>
                <a:lnTo>
                  <a:pt x="13001625" y="0"/>
                </a:lnTo>
                <a:lnTo>
                  <a:pt x="0" y="0"/>
                </a:lnTo>
                <a:lnTo>
                  <a:pt x="0" y="97504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587" y="1588"/>
            <a:ext cx="13252450" cy="11068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33"/>
              </a:spcBef>
            </a:pPr>
            <a:endParaRPr sz="500" dirty="0"/>
          </a:p>
          <a:p>
            <a:pPr marL="6434410" marR="6129857" algn="ctr">
              <a:lnSpc>
                <a:spcPct val="95825"/>
              </a:lnSpc>
              <a:spcBef>
                <a:spcPts val="38000"/>
              </a:spcBef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3845537" y="3857258"/>
            <a:ext cx="6227665" cy="5867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26" name="Picture 2" descr="http://www.elixiresaztecas.com/jupgrade/images/stories/galeria/articulos/well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4948"/>
            <a:ext cx="5486400" cy="148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692" y="1413320"/>
            <a:ext cx="13009994" cy="9757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7" y="1587"/>
            <a:ext cx="13001625" cy="9750425"/>
          </a:xfrm>
          <a:custGeom>
            <a:avLst/>
            <a:gdLst/>
            <a:ahLst/>
            <a:cxnLst/>
            <a:rect l="l" t="t" r="r" b="b"/>
            <a:pathLst>
              <a:path w="13001625" h="9750425">
                <a:moveTo>
                  <a:pt x="0" y="9750425"/>
                </a:moveTo>
                <a:lnTo>
                  <a:pt x="13001625" y="9750425"/>
                </a:lnTo>
                <a:lnTo>
                  <a:pt x="13001625" y="0"/>
                </a:lnTo>
                <a:lnTo>
                  <a:pt x="0" y="0"/>
                </a:lnTo>
                <a:lnTo>
                  <a:pt x="0" y="97504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587" y="1587"/>
            <a:ext cx="13001625" cy="97504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pic>
        <p:nvPicPr>
          <p:cNvPr id="6" name="Picture 2" descr="http://www.elixiresaztecas.com/jupgrade/images/stories/galeria/articulos/well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4948"/>
            <a:ext cx="37242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933601" y="429418"/>
            <a:ext cx="8477340" cy="849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7" y="1587"/>
            <a:ext cx="13001625" cy="9750425"/>
          </a:xfrm>
          <a:custGeom>
            <a:avLst/>
            <a:gdLst/>
            <a:ahLst/>
            <a:cxnLst/>
            <a:rect l="l" t="t" r="r" b="b"/>
            <a:pathLst>
              <a:path w="13001625" h="9750425">
                <a:moveTo>
                  <a:pt x="0" y="9750425"/>
                </a:moveTo>
                <a:lnTo>
                  <a:pt x="13001625" y="9750425"/>
                </a:lnTo>
                <a:lnTo>
                  <a:pt x="13001625" y="0"/>
                </a:lnTo>
                <a:lnTo>
                  <a:pt x="0" y="0"/>
                </a:lnTo>
                <a:lnTo>
                  <a:pt x="0" y="97504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587" y="1587"/>
            <a:ext cx="13001625" cy="97504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pic>
        <p:nvPicPr>
          <p:cNvPr id="6" name="Picture 2" descr="http://www.elixiresaztecas.com/jupgrade/images/stories/galeria/articulos/well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4800"/>
            <a:ext cx="37242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92201" y="838200"/>
            <a:ext cx="12259242" cy="9502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7" y="1587"/>
            <a:ext cx="13001625" cy="9750425"/>
          </a:xfrm>
          <a:custGeom>
            <a:avLst/>
            <a:gdLst/>
            <a:ahLst/>
            <a:cxnLst/>
            <a:rect l="l" t="t" r="r" b="b"/>
            <a:pathLst>
              <a:path w="13001625" h="9750425">
                <a:moveTo>
                  <a:pt x="0" y="9750425"/>
                </a:moveTo>
                <a:lnTo>
                  <a:pt x="13001625" y="9750425"/>
                </a:lnTo>
                <a:lnTo>
                  <a:pt x="13001625" y="0"/>
                </a:lnTo>
                <a:lnTo>
                  <a:pt x="0" y="0"/>
                </a:lnTo>
                <a:lnTo>
                  <a:pt x="0" y="97504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587" y="1587"/>
            <a:ext cx="13001625" cy="97504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pic>
        <p:nvPicPr>
          <p:cNvPr id="6" name="Picture 2" descr="http://www.elixiresaztecas.com/jupgrade/images/stories/galeria/articulos/well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73862"/>
            <a:ext cx="2819400" cy="76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9973" y="1574880"/>
            <a:ext cx="14209179" cy="8119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7" y="1587"/>
            <a:ext cx="13001625" cy="9750425"/>
          </a:xfrm>
          <a:custGeom>
            <a:avLst/>
            <a:gdLst/>
            <a:ahLst/>
            <a:cxnLst/>
            <a:rect l="l" t="t" r="r" b="b"/>
            <a:pathLst>
              <a:path w="13001625" h="9750425">
                <a:moveTo>
                  <a:pt x="0" y="9750425"/>
                </a:moveTo>
                <a:lnTo>
                  <a:pt x="13001625" y="9750425"/>
                </a:lnTo>
                <a:lnTo>
                  <a:pt x="13001625" y="0"/>
                </a:lnTo>
                <a:lnTo>
                  <a:pt x="0" y="0"/>
                </a:lnTo>
                <a:lnTo>
                  <a:pt x="0" y="97504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587" y="1587"/>
            <a:ext cx="13001625" cy="97504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00"/>
              </a:lnSpc>
              <a:spcBef>
                <a:spcPts val="40"/>
              </a:spcBef>
            </a:pPr>
            <a:endParaRPr sz="800" dirty="0"/>
          </a:p>
          <a:p>
            <a:pPr marR="742297" algn="r">
              <a:lnSpc>
                <a:spcPct val="95825"/>
              </a:lnSpc>
              <a:spcBef>
                <a:spcPts val="29000"/>
              </a:spcBef>
            </a:pPr>
            <a:r>
              <a:rPr sz="1400" b="1" spc="0" dirty="0" smtClean="0">
                <a:solidFill>
                  <a:srgbClr val="B91109"/>
                </a:solidFill>
                <a:latin typeface="Arial"/>
                <a:cs typeface="Arial"/>
              </a:rPr>
              <a:t>EOA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6" name="Picture 2" descr="http://www.elixiresaztecas.com/jupgrade/images/stories/galeria/articulos/well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4948"/>
            <a:ext cx="37242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75292" y="6251886"/>
            <a:ext cx="1919202" cy="1649880"/>
          </a:xfrm>
          <a:custGeom>
            <a:avLst/>
            <a:gdLst/>
            <a:ahLst/>
            <a:cxnLst/>
            <a:rect l="l" t="t" r="r" b="b"/>
            <a:pathLst>
              <a:path w="1919202" h="1649880">
                <a:moveTo>
                  <a:pt x="0" y="1649880"/>
                </a:moveTo>
                <a:lnTo>
                  <a:pt x="28891" y="1625043"/>
                </a:lnTo>
                <a:lnTo>
                  <a:pt x="1890309" y="24838"/>
                </a:lnTo>
                <a:lnTo>
                  <a:pt x="1919202" y="0"/>
                </a:lnTo>
              </a:path>
            </a:pathLst>
          </a:custGeom>
          <a:ln w="76199">
            <a:solidFill>
              <a:srgbClr val="E444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34981" y="6067005"/>
            <a:ext cx="253854" cy="253854"/>
          </a:xfrm>
          <a:custGeom>
            <a:avLst/>
            <a:gdLst/>
            <a:ahLst/>
            <a:cxnLst/>
            <a:rect l="l" t="t" r="r" b="b"/>
            <a:pathLst>
              <a:path w="253854" h="253854">
                <a:moveTo>
                  <a:pt x="44136" y="30621"/>
                </a:moveTo>
                <a:lnTo>
                  <a:pt x="40827" y="33566"/>
                </a:lnTo>
                <a:lnTo>
                  <a:pt x="31962" y="42579"/>
                </a:lnTo>
                <a:lnTo>
                  <a:pt x="24165" y="52252"/>
                </a:lnTo>
                <a:lnTo>
                  <a:pt x="17441" y="62501"/>
                </a:lnTo>
                <a:lnTo>
                  <a:pt x="11798" y="73241"/>
                </a:lnTo>
                <a:lnTo>
                  <a:pt x="7240" y="84389"/>
                </a:lnTo>
                <a:lnTo>
                  <a:pt x="3775" y="95858"/>
                </a:lnTo>
                <a:lnTo>
                  <a:pt x="1409" y="107566"/>
                </a:lnTo>
                <a:lnTo>
                  <a:pt x="148" y="119427"/>
                </a:lnTo>
                <a:lnTo>
                  <a:pt x="0" y="131358"/>
                </a:lnTo>
                <a:lnTo>
                  <a:pt x="969" y="143273"/>
                </a:lnTo>
                <a:lnTo>
                  <a:pt x="3062" y="155089"/>
                </a:lnTo>
                <a:lnTo>
                  <a:pt x="6287" y="166721"/>
                </a:lnTo>
                <a:lnTo>
                  <a:pt x="10649" y="178084"/>
                </a:lnTo>
                <a:lnTo>
                  <a:pt x="16154" y="189094"/>
                </a:lnTo>
                <a:lnTo>
                  <a:pt x="22809" y="199667"/>
                </a:lnTo>
                <a:lnTo>
                  <a:pt x="30621" y="209718"/>
                </a:lnTo>
                <a:lnTo>
                  <a:pt x="42580" y="221892"/>
                </a:lnTo>
                <a:lnTo>
                  <a:pt x="52253" y="229689"/>
                </a:lnTo>
                <a:lnTo>
                  <a:pt x="62502" y="236413"/>
                </a:lnTo>
                <a:lnTo>
                  <a:pt x="73242" y="242057"/>
                </a:lnTo>
                <a:lnTo>
                  <a:pt x="84389" y="246614"/>
                </a:lnTo>
                <a:lnTo>
                  <a:pt x="95859" y="250079"/>
                </a:lnTo>
                <a:lnTo>
                  <a:pt x="107566" y="252445"/>
                </a:lnTo>
                <a:lnTo>
                  <a:pt x="119428" y="253706"/>
                </a:lnTo>
                <a:lnTo>
                  <a:pt x="131358" y="253854"/>
                </a:lnTo>
                <a:lnTo>
                  <a:pt x="143274" y="252885"/>
                </a:lnTo>
                <a:lnTo>
                  <a:pt x="155089" y="250791"/>
                </a:lnTo>
                <a:lnTo>
                  <a:pt x="166721" y="247567"/>
                </a:lnTo>
                <a:lnTo>
                  <a:pt x="178084" y="243205"/>
                </a:lnTo>
                <a:lnTo>
                  <a:pt x="189094" y="237699"/>
                </a:lnTo>
                <a:lnTo>
                  <a:pt x="199667" y="231044"/>
                </a:lnTo>
                <a:lnTo>
                  <a:pt x="209718" y="223232"/>
                </a:lnTo>
                <a:lnTo>
                  <a:pt x="221891" y="211274"/>
                </a:lnTo>
                <a:lnTo>
                  <a:pt x="229689" y="201601"/>
                </a:lnTo>
                <a:lnTo>
                  <a:pt x="236412" y="191353"/>
                </a:lnTo>
                <a:lnTo>
                  <a:pt x="242056" y="180613"/>
                </a:lnTo>
                <a:lnTo>
                  <a:pt x="246614" y="169465"/>
                </a:lnTo>
                <a:lnTo>
                  <a:pt x="250079" y="157996"/>
                </a:lnTo>
                <a:lnTo>
                  <a:pt x="252445" y="146288"/>
                </a:lnTo>
                <a:lnTo>
                  <a:pt x="253706" y="134427"/>
                </a:lnTo>
                <a:lnTo>
                  <a:pt x="253854" y="122496"/>
                </a:lnTo>
                <a:lnTo>
                  <a:pt x="252885" y="110581"/>
                </a:lnTo>
                <a:lnTo>
                  <a:pt x="250791" y="98765"/>
                </a:lnTo>
                <a:lnTo>
                  <a:pt x="247567" y="87133"/>
                </a:lnTo>
                <a:lnTo>
                  <a:pt x="243205" y="75770"/>
                </a:lnTo>
                <a:lnTo>
                  <a:pt x="237699" y="64760"/>
                </a:lnTo>
                <a:lnTo>
                  <a:pt x="231044" y="54187"/>
                </a:lnTo>
                <a:lnTo>
                  <a:pt x="223232" y="44136"/>
                </a:lnTo>
                <a:lnTo>
                  <a:pt x="211275" y="31963"/>
                </a:lnTo>
                <a:lnTo>
                  <a:pt x="201602" y="24166"/>
                </a:lnTo>
                <a:lnTo>
                  <a:pt x="191353" y="17442"/>
                </a:lnTo>
                <a:lnTo>
                  <a:pt x="180613" y="11798"/>
                </a:lnTo>
                <a:lnTo>
                  <a:pt x="169466" y="7240"/>
                </a:lnTo>
                <a:lnTo>
                  <a:pt x="157996" y="3775"/>
                </a:lnTo>
                <a:lnTo>
                  <a:pt x="146288" y="1409"/>
                </a:lnTo>
                <a:lnTo>
                  <a:pt x="134427" y="148"/>
                </a:lnTo>
                <a:lnTo>
                  <a:pt x="122496" y="0"/>
                </a:lnTo>
                <a:lnTo>
                  <a:pt x="110581" y="969"/>
                </a:lnTo>
                <a:lnTo>
                  <a:pt x="98765" y="3062"/>
                </a:lnTo>
                <a:lnTo>
                  <a:pt x="87134" y="6287"/>
                </a:lnTo>
                <a:lnTo>
                  <a:pt x="75770" y="10649"/>
                </a:lnTo>
                <a:lnTo>
                  <a:pt x="64760" y="16154"/>
                </a:lnTo>
                <a:lnTo>
                  <a:pt x="54187" y="22809"/>
                </a:lnTo>
                <a:lnTo>
                  <a:pt x="44136" y="30621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0951" y="7832792"/>
            <a:ext cx="253854" cy="253854"/>
          </a:xfrm>
          <a:custGeom>
            <a:avLst/>
            <a:gdLst/>
            <a:ahLst/>
            <a:cxnLst/>
            <a:rect l="l" t="t" r="r" b="b"/>
            <a:pathLst>
              <a:path w="253854" h="253854">
                <a:moveTo>
                  <a:pt x="209718" y="223232"/>
                </a:moveTo>
                <a:lnTo>
                  <a:pt x="213027" y="220288"/>
                </a:lnTo>
                <a:lnTo>
                  <a:pt x="221891" y="211276"/>
                </a:lnTo>
                <a:lnTo>
                  <a:pt x="229688" y="201603"/>
                </a:lnTo>
                <a:lnTo>
                  <a:pt x="236412" y="191354"/>
                </a:lnTo>
                <a:lnTo>
                  <a:pt x="242056" y="180614"/>
                </a:lnTo>
                <a:lnTo>
                  <a:pt x="246614" y="169467"/>
                </a:lnTo>
                <a:lnTo>
                  <a:pt x="250079" y="157997"/>
                </a:lnTo>
                <a:lnTo>
                  <a:pt x="252445" y="146289"/>
                </a:lnTo>
                <a:lnTo>
                  <a:pt x="253705" y="134428"/>
                </a:lnTo>
                <a:lnTo>
                  <a:pt x="253854" y="122497"/>
                </a:lnTo>
                <a:lnTo>
                  <a:pt x="252885" y="110582"/>
                </a:lnTo>
                <a:lnTo>
                  <a:pt x="250791" y="98766"/>
                </a:lnTo>
                <a:lnTo>
                  <a:pt x="247567" y="87134"/>
                </a:lnTo>
                <a:lnTo>
                  <a:pt x="243205" y="75771"/>
                </a:lnTo>
                <a:lnTo>
                  <a:pt x="237699" y="64761"/>
                </a:lnTo>
                <a:lnTo>
                  <a:pt x="231044" y="54188"/>
                </a:lnTo>
                <a:lnTo>
                  <a:pt x="223232" y="44137"/>
                </a:lnTo>
                <a:lnTo>
                  <a:pt x="211275" y="31963"/>
                </a:lnTo>
                <a:lnTo>
                  <a:pt x="201602" y="24166"/>
                </a:lnTo>
                <a:lnTo>
                  <a:pt x="191353" y="17442"/>
                </a:lnTo>
                <a:lnTo>
                  <a:pt x="180613" y="11798"/>
                </a:lnTo>
                <a:lnTo>
                  <a:pt x="169466" y="7240"/>
                </a:lnTo>
                <a:lnTo>
                  <a:pt x="157997" y="3775"/>
                </a:lnTo>
                <a:lnTo>
                  <a:pt x="146289" y="1409"/>
                </a:lnTo>
                <a:lnTo>
                  <a:pt x="134427" y="148"/>
                </a:lnTo>
                <a:lnTo>
                  <a:pt x="122497" y="0"/>
                </a:lnTo>
                <a:lnTo>
                  <a:pt x="110581" y="969"/>
                </a:lnTo>
                <a:lnTo>
                  <a:pt x="98766" y="3062"/>
                </a:lnTo>
                <a:lnTo>
                  <a:pt x="87134" y="6287"/>
                </a:lnTo>
                <a:lnTo>
                  <a:pt x="75771" y="10649"/>
                </a:lnTo>
                <a:lnTo>
                  <a:pt x="64761" y="16154"/>
                </a:lnTo>
                <a:lnTo>
                  <a:pt x="54188" y="22810"/>
                </a:lnTo>
                <a:lnTo>
                  <a:pt x="44137" y="30621"/>
                </a:lnTo>
                <a:lnTo>
                  <a:pt x="31962" y="42579"/>
                </a:lnTo>
                <a:lnTo>
                  <a:pt x="24165" y="52252"/>
                </a:lnTo>
                <a:lnTo>
                  <a:pt x="17441" y="62501"/>
                </a:lnTo>
                <a:lnTo>
                  <a:pt x="11797" y="73241"/>
                </a:lnTo>
                <a:lnTo>
                  <a:pt x="7240" y="84388"/>
                </a:lnTo>
                <a:lnTo>
                  <a:pt x="3775" y="95858"/>
                </a:lnTo>
                <a:lnTo>
                  <a:pt x="1409" y="107566"/>
                </a:lnTo>
                <a:lnTo>
                  <a:pt x="148" y="119427"/>
                </a:lnTo>
                <a:lnTo>
                  <a:pt x="0" y="131358"/>
                </a:lnTo>
                <a:lnTo>
                  <a:pt x="969" y="143274"/>
                </a:lnTo>
                <a:lnTo>
                  <a:pt x="3063" y="155089"/>
                </a:lnTo>
                <a:lnTo>
                  <a:pt x="6287" y="166721"/>
                </a:lnTo>
                <a:lnTo>
                  <a:pt x="10649" y="178084"/>
                </a:lnTo>
                <a:lnTo>
                  <a:pt x="16154" y="189094"/>
                </a:lnTo>
                <a:lnTo>
                  <a:pt x="22810" y="199667"/>
                </a:lnTo>
                <a:lnTo>
                  <a:pt x="30621" y="209718"/>
                </a:lnTo>
                <a:lnTo>
                  <a:pt x="42579" y="221892"/>
                </a:lnTo>
                <a:lnTo>
                  <a:pt x="52252" y="229689"/>
                </a:lnTo>
                <a:lnTo>
                  <a:pt x="62500" y="236413"/>
                </a:lnTo>
                <a:lnTo>
                  <a:pt x="73241" y="242056"/>
                </a:lnTo>
                <a:lnTo>
                  <a:pt x="84388" y="246614"/>
                </a:lnTo>
                <a:lnTo>
                  <a:pt x="95857" y="250079"/>
                </a:lnTo>
                <a:lnTo>
                  <a:pt x="107565" y="252445"/>
                </a:lnTo>
                <a:lnTo>
                  <a:pt x="119427" y="253705"/>
                </a:lnTo>
                <a:lnTo>
                  <a:pt x="131357" y="253854"/>
                </a:lnTo>
                <a:lnTo>
                  <a:pt x="143273" y="252885"/>
                </a:lnTo>
                <a:lnTo>
                  <a:pt x="155089" y="250791"/>
                </a:lnTo>
                <a:lnTo>
                  <a:pt x="166720" y="247567"/>
                </a:lnTo>
                <a:lnTo>
                  <a:pt x="178084" y="243205"/>
                </a:lnTo>
                <a:lnTo>
                  <a:pt x="189094" y="237699"/>
                </a:lnTo>
                <a:lnTo>
                  <a:pt x="199667" y="231044"/>
                </a:lnTo>
                <a:lnTo>
                  <a:pt x="209718" y="223232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33650" y="4556633"/>
            <a:ext cx="972715" cy="1567503"/>
          </a:xfrm>
          <a:custGeom>
            <a:avLst/>
            <a:gdLst/>
            <a:ahLst/>
            <a:cxnLst/>
            <a:rect l="l" t="t" r="r" b="b"/>
            <a:pathLst>
              <a:path w="972715" h="1567503">
                <a:moveTo>
                  <a:pt x="0" y="1567503"/>
                </a:moveTo>
                <a:lnTo>
                  <a:pt x="952626" y="32373"/>
                </a:lnTo>
                <a:lnTo>
                  <a:pt x="972715" y="0"/>
                </a:lnTo>
              </a:path>
            </a:pathLst>
          </a:custGeom>
          <a:ln w="76199">
            <a:solidFill>
              <a:srgbClr val="E444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26269" y="4354123"/>
            <a:ext cx="253942" cy="253942"/>
          </a:xfrm>
          <a:custGeom>
            <a:avLst/>
            <a:gdLst/>
            <a:ahLst/>
            <a:cxnLst/>
            <a:rect l="l" t="t" r="r" b="b"/>
            <a:pathLst>
              <a:path w="253942" h="253942">
                <a:moveTo>
                  <a:pt x="19060" y="60006"/>
                </a:moveTo>
                <a:lnTo>
                  <a:pt x="15989" y="65224"/>
                </a:lnTo>
                <a:lnTo>
                  <a:pt x="10439" y="76437"/>
                </a:lnTo>
                <a:lnTo>
                  <a:pt x="6084" y="87945"/>
                </a:lnTo>
                <a:lnTo>
                  <a:pt x="2905" y="99666"/>
                </a:lnTo>
                <a:lnTo>
                  <a:pt x="883" y="111521"/>
                </a:lnTo>
                <a:lnTo>
                  <a:pt x="0" y="123428"/>
                </a:lnTo>
                <a:lnTo>
                  <a:pt x="235" y="135309"/>
                </a:lnTo>
                <a:lnTo>
                  <a:pt x="1571" y="147081"/>
                </a:lnTo>
                <a:lnTo>
                  <a:pt x="3988" y="158664"/>
                </a:lnTo>
                <a:lnTo>
                  <a:pt x="7469" y="169978"/>
                </a:lnTo>
                <a:lnTo>
                  <a:pt x="11993" y="180943"/>
                </a:lnTo>
                <a:lnTo>
                  <a:pt x="17543" y="191478"/>
                </a:lnTo>
                <a:lnTo>
                  <a:pt x="24098" y="201502"/>
                </a:lnTo>
                <a:lnTo>
                  <a:pt x="31641" y="210935"/>
                </a:lnTo>
                <a:lnTo>
                  <a:pt x="40153" y="219696"/>
                </a:lnTo>
                <a:lnTo>
                  <a:pt x="49614" y="227706"/>
                </a:lnTo>
                <a:lnTo>
                  <a:pt x="60006" y="234883"/>
                </a:lnTo>
                <a:lnTo>
                  <a:pt x="76435" y="243502"/>
                </a:lnTo>
                <a:lnTo>
                  <a:pt x="87943" y="247857"/>
                </a:lnTo>
                <a:lnTo>
                  <a:pt x="99665" y="251036"/>
                </a:lnTo>
                <a:lnTo>
                  <a:pt x="111520" y="253058"/>
                </a:lnTo>
                <a:lnTo>
                  <a:pt x="123427" y="253942"/>
                </a:lnTo>
                <a:lnTo>
                  <a:pt x="135308" y="253707"/>
                </a:lnTo>
                <a:lnTo>
                  <a:pt x="147080" y="252371"/>
                </a:lnTo>
                <a:lnTo>
                  <a:pt x="158663" y="249953"/>
                </a:lnTo>
                <a:lnTo>
                  <a:pt x="169977" y="246473"/>
                </a:lnTo>
                <a:lnTo>
                  <a:pt x="180942" y="241948"/>
                </a:lnTo>
                <a:lnTo>
                  <a:pt x="191477" y="236399"/>
                </a:lnTo>
                <a:lnTo>
                  <a:pt x="201501" y="229843"/>
                </a:lnTo>
                <a:lnTo>
                  <a:pt x="210934" y="222300"/>
                </a:lnTo>
                <a:lnTo>
                  <a:pt x="219695" y="213789"/>
                </a:lnTo>
                <a:lnTo>
                  <a:pt x="227704" y="204327"/>
                </a:lnTo>
                <a:lnTo>
                  <a:pt x="234881" y="193935"/>
                </a:lnTo>
                <a:lnTo>
                  <a:pt x="243502" y="177505"/>
                </a:lnTo>
                <a:lnTo>
                  <a:pt x="247857" y="165998"/>
                </a:lnTo>
                <a:lnTo>
                  <a:pt x="251036" y="154276"/>
                </a:lnTo>
                <a:lnTo>
                  <a:pt x="253058" y="142421"/>
                </a:lnTo>
                <a:lnTo>
                  <a:pt x="253942" y="130513"/>
                </a:lnTo>
                <a:lnTo>
                  <a:pt x="253706" y="118633"/>
                </a:lnTo>
                <a:lnTo>
                  <a:pt x="252370" y="106861"/>
                </a:lnTo>
                <a:lnTo>
                  <a:pt x="249953" y="95278"/>
                </a:lnTo>
                <a:lnTo>
                  <a:pt x="246473" y="83964"/>
                </a:lnTo>
                <a:lnTo>
                  <a:pt x="241948" y="72999"/>
                </a:lnTo>
                <a:lnTo>
                  <a:pt x="236399" y="62464"/>
                </a:lnTo>
                <a:lnTo>
                  <a:pt x="229843" y="52440"/>
                </a:lnTo>
                <a:lnTo>
                  <a:pt x="222300" y="43007"/>
                </a:lnTo>
                <a:lnTo>
                  <a:pt x="213789" y="34246"/>
                </a:lnTo>
                <a:lnTo>
                  <a:pt x="204327" y="26237"/>
                </a:lnTo>
                <a:lnTo>
                  <a:pt x="193935" y="19060"/>
                </a:lnTo>
                <a:lnTo>
                  <a:pt x="177506" y="10440"/>
                </a:lnTo>
                <a:lnTo>
                  <a:pt x="165998" y="6085"/>
                </a:lnTo>
                <a:lnTo>
                  <a:pt x="154277" y="2906"/>
                </a:lnTo>
                <a:lnTo>
                  <a:pt x="142422" y="883"/>
                </a:lnTo>
                <a:lnTo>
                  <a:pt x="130514" y="0"/>
                </a:lnTo>
                <a:lnTo>
                  <a:pt x="118634" y="235"/>
                </a:lnTo>
                <a:lnTo>
                  <a:pt x="106862" y="1571"/>
                </a:lnTo>
                <a:lnTo>
                  <a:pt x="95278" y="3988"/>
                </a:lnTo>
                <a:lnTo>
                  <a:pt x="83964" y="7469"/>
                </a:lnTo>
                <a:lnTo>
                  <a:pt x="72999" y="11993"/>
                </a:lnTo>
                <a:lnTo>
                  <a:pt x="62465" y="17542"/>
                </a:lnTo>
                <a:lnTo>
                  <a:pt x="52441" y="24098"/>
                </a:lnTo>
                <a:lnTo>
                  <a:pt x="43008" y="31641"/>
                </a:lnTo>
                <a:lnTo>
                  <a:pt x="34246" y="40153"/>
                </a:lnTo>
                <a:lnTo>
                  <a:pt x="26237" y="49614"/>
                </a:lnTo>
                <a:lnTo>
                  <a:pt x="19060" y="60006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1676" y="2894107"/>
            <a:ext cx="1563133" cy="1563133"/>
          </a:xfrm>
          <a:custGeom>
            <a:avLst/>
            <a:gdLst/>
            <a:ahLst/>
            <a:cxnLst/>
            <a:rect l="l" t="t" r="r" b="b"/>
            <a:pathLst>
              <a:path w="1563133" h="1563133">
                <a:moveTo>
                  <a:pt x="0" y="1563133"/>
                </a:moveTo>
                <a:lnTo>
                  <a:pt x="1563133" y="0"/>
                </a:lnTo>
              </a:path>
            </a:pathLst>
          </a:custGeom>
          <a:ln w="76200">
            <a:solidFill>
              <a:srgbClr val="E444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91499" y="1217184"/>
            <a:ext cx="2589454" cy="1642133"/>
          </a:xfrm>
          <a:custGeom>
            <a:avLst/>
            <a:gdLst/>
            <a:ahLst/>
            <a:cxnLst/>
            <a:rect l="l" t="t" r="r" b="b"/>
            <a:pathLst>
              <a:path w="2589454" h="1642133">
                <a:moveTo>
                  <a:pt x="0" y="1642133"/>
                </a:moveTo>
                <a:lnTo>
                  <a:pt x="32175" y="1621729"/>
                </a:lnTo>
                <a:lnTo>
                  <a:pt x="2557278" y="20405"/>
                </a:lnTo>
                <a:lnTo>
                  <a:pt x="2589454" y="0"/>
                </a:lnTo>
              </a:path>
            </a:pathLst>
          </a:custGeom>
          <a:ln w="76199">
            <a:solidFill>
              <a:srgbClr val="E444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67160" y="1074353"/>
            <a:ext cx="339023" cy="291937"/>
          </a:xfrm>
          <a:custGeom>
            <a:avLst/>
            <a:gdLst/>
            <a:ahLst/>
            <a:cxnLst/>
            <a:rect l="l" t="t" r="r" b="b"/>
            <a:pathLst>
              <a:path w="339023" h="291937">
                <a:moveTo>
                  <a:pt x="163235" y="291937"/>
                </a:moveTo>
                <a:lnTo>
                  <a:pt x="339023" y="0"/>
                </a:lnTo>
                <a:lnTo>
                  <a:pt x="0" y="34533"/>
                </a:lnTo>
                <a:lnTo>
                  <a:pt x="163235" y="291937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89416" y="2779921"/>
            <a:ext cx="254013" cy="254013"/>
          </a:xfrm>
          <a:custGeom>
            <a:avLst/>
            <a:gdLst/>
            <a:ahLst/>
            <a:cxnLst/>
            <a:rect l="l" t="t" r="r" b="b"/>
            <a:pathLst>
              <a:path w="254013" h="254013">
                <a:moveTo>
                  <a:pt x="195021" y="234258"/>
                </a:moveTo>
                <a:lnTo>
                  <a:pt x="200077" y="230882"/>
                </a:lnTo>
                <a:lnTo>
                  <a:pt x="209950" y="223201"/>
                </a:lnTo>
                <a:lnTo>
                  <a:pt x="218876" y="214736"/>
                </a:lnTo>
                <a:lnTo>
                  <a:pt x="226837" y="205566"/>
                </a:lnTo>
                <a:lnTo>
                  <a:pt x="233814" y="195773"/>
                </a:lnTo>
                <a:lnTo>
                  <a:pt x="239790" y="185438"/>
                </a:lnTo>
                <a:lnTo>
                  <a:pt x="244746" y="174640"/>
                </a:lnTo>
                <a:lnTo>
                  <a:pt x="248664" y="163461"/>
                </a:lnTo>
                <a:lnTo>
                  <a:pt x="251527" y="151981"/>
                </a:lnTo>
                <a:lnTo>
                  <a:pt x="253316" y="140281"/>
                </a:lnTo>
                <a:lnTo>
                  <a:pt x="254013" y="128441"/>
                </a:lnTo>
                <a:lnTo>
                  <a:pt x="253600" y="116543"/>
                </a:lnTo>
                <a:lnTo>
                  <a:pt x="252060" y="104667"/>
                </a:lnTo>
                <a:lnTo>
                  <a:pt x="249373" y="92892"/>
                </a:lnTo>
                <a:lnTo>
                  <a:pt x="245523" y="81301"/>
                </a:lnTo>
                <a:lnTo>
                  <a:pt x="240490" y="69974"/>
                </a:lnTo>
                <a:lnTo>
                  <a:pt x="234258" y="58991"/>
                </a:lnTo>
                <a:lnTo>
                  <a:pt x="223201" y="44062"/>
                </a:lnTo>
                <a:lnTo>
                  <a:pt x="214736" y="35136"/>
                </a:lnTo>
                <a:lnTo>
                  <a:pt x="205566" y="27176"/>
                </a:lnTo>
                <a:lnTo>
                  <a:pt x="195773" y="20198"/>
                </a:lnTo>
                <a:lnTo>
                  <a:pt x="185438" y="14223"/>
                </a:lnTo>
                <a:lnTo>
                  <a:pt x="174640" y="9267"/>
                </a:lnTo>
                <a:lnTo>
                  <a:pt x="163461" y="5348"/>
                </a:lnTo>
                <a:lnTo>
                  <a:pt x="151981" y="2486"/>
                </a:lnTo>
                <a:lnTo>
                  <a:pt x="140281" y="697"/>
                </a:lnTo>
                <a:lnTo>
                  <a:pt x="128441" y="0"/>
                </a:lnTo>
                <a:lnTo>
                  <a:pt x="116543" y="412"/>
                </a:lnTo>
                <a:lnTo>
                  <a:pt x="104667" y="1953"/>
                </a:lnTo>
                <a:lnTo>
                  <a:pt x="92892" y="4639"/>
                </a:lnTo>
                <a:lnTo>
                  <a:pt x="81301" y="8490"/>
                </a:lnTo>
                <a:lnTo>
                  <a:pt x="69974" y="13522"/>
                </a:lnTo>
                <a:lnTo>
                  <a:pt x="58991" y="19755"/>
                </a:lnTo>
                <a:lnTo>
                  <a:pt x="44062" y="30811"/>
                </a:lnTo>
                <a:lnTo>
                  <a:pt x="35136" y="39277"/>
                </a:lnTo>
                <a:lnTo>
                  <a:pt x="27176" y="48446"/>
                </a:lnTo>
                <a:lnTo>
                  <a:pt x="20198" y="58239"/>
                </a:lnTo>
                <a:lnTo>
                  <a:pt x="14223" y="68575"/>
                </a:lnTo>
                <a:lnTo>
                  <a:pt x="9267" y="79373"/>
                </a:lnTo>
                <a:lnTo>
                  <a:pt x="5348" y="90552"/>
                </a:lnTo>
                <a:lnTo>
                  <a:pt x="2486" y="102032"/>
                </a:lnTo>
                <a:lnTo>
                  <a:pt x="697" y="113732"/>
                </a:lnTo>
                <a:lnTo>
                  <a:pt x="0" y="125571"/>
                </a:lnTo>
                <a:lnTo>
                  <a:pt x="412" y="137469"/>
                </a:lnTo>
                <a:lnTo>
                  <a:pt x="1953" y="149346"/>
                </a:lnTo>
                <a:lnTo>
                  <a:pt x="4639" y="161120"/>
                </a:lnTo>
                <a:lnTo>
                  <a:pt x="8490" y="172711"/>
                </a:lnTo>
                <a:lnTo>
                  <a:pt x="13522" y="184038"/>
                </a:lnTo>
                <a:lnTo>
                  <a:pt x="19755" y="195021"/>
                </a:lnTo>
                <a:lnTo>
                  <a:pt x="30811" y="209950"/>
                </a:lnTo>
                <a:lnTo>
                  <a:pt x="39277" y="218876"/>
                </a:lnTo>
                <a:lnTo>
                  <a:pt x="48446" y="226837"/>
                </a:lnTo>
                <a:lnTo>
                  <a:pt x="58239" y="233814"/>
                </a:lnTo>
                <a:lnTo>
                  <a:pt x="68575" y="239790"/>
                </a:lnTo>
                <a:lnTo>
                  <a:pt x="79373" y="244746"/>
                </a:lnTo>
                <a:lnTo>
                  <a:pt x="90552" y="248664"/>
                </a:lnTo>
                <a:lnTo>
                  <a:pt x="102032" y="251527"/>
                </a:lnTo>
                <a:lnTo>
                  <a:pt x="113732" y="253316"/>
                </a:lnTo>
                <a:lnTo>
                  <a:pt x="125571" y="254013"/>
                </a:lnTo>
                <a:lnTo>
                  <a:pt x="137469" y="253600"/>
                </a:lnTo>
                <a:lnTo>
                  <a:pt x="149346" y="252060"/>
                </a:lnTo>
                <a:lnTo>
                  <a:pt x="161120" y="249373"/>
                </a:lnTo>
                <a:lnTo>
                  <a:pt x="172711" y="245523"/>
                </a:lnTo>
                <a:lnTo>
                  <a:pt x="184038" y="240490"/>
                </a:lnTo>
                <a:lnTo>
                  <a:pt x="195021" y="234258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70523" y="7926772"/>
            <a:ext cx="1608954" cy="1608955"/>
          </a:xfrm>
          <a:custGeom>
            <a:avLst/>
            <a:gdLst/>
            <a:ahLst/>
            <a:cxnLst/>
            <a:rect l="l" t="t" r="r" b="b"/>
            <a:pathLst>
              <a:path w="1608954" h="1608955">
                <a:moveTo>
                  <a:pt x="0" y="1608955"/>
                </a:moveTo>
                <a:lnTo>
                  <a:pt x="26941" y="1582014"/>
                </a:lnTo>
                <a:lnTo>
                  <a:pt x="1608954" y="0"/>
                </a:lnTo>
              </a:path>
            </a:pathLst>
          </a:custGeom>
          <a:ln w="76200">
            <a:solidFill>
              <a:srgbClr val="E444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3842" y="9496883"/>
            <a:ext cx="215526" cy="215526"/>
          </a:xfrm>
          <a:custGeom>
            <a:avLst/>
            <a:gdLst/>
            <a:ahLst/>
            <a:cxnLst/>
            <a:rect l="l" t="t" r="r" b="b"/>
            <a:pathLst>
              <a:path w="215526" h="215526">
                <a:moveTo>
                  <a:pt x="0" y="0"/>
                </a:moveTo>
                <a:lnTo>
                  <a:pt x="215526" y="215526"/>
                </a:lnTo>
                <a:lnTo>
                  <a:pt x="215526" y="0"/>
                </a:lnTo>
                <a:lnTo>
                  <a:pt x="0" y="0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87" y="1587"/>
            <a:ext cx="13001625" cy="9750425"/>
          </a:xfrm>
          <a:custGeom>
            <a:avLst/>
            <a:gdLst/>
            <a:ahLst/>
            <a:cxnLst/>
            <a:rect l="l" t="t" r="r" b="b"/>
            <a:pathLst>
              <a:path w="13001625" h="9750425">
                <a:moveTo>
                  <a:pt x="0" y="9750425"/>
                </a:moveTo>
                <a:lnTo>
                  <a:pt x="13001625" y="9750425"/>
                </a:lnTo>
                <a:lnTo>
                  <a:pt x="13001625" y="0"/>
                </a:lnTo>
                <a:lnTo>
                  <a:pt x="0" y="0"/>
                </a:lnTo>
                <a:lnTo>
                  <a:pt x="0" y="97504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24707" y="1404524"/>
            <a:ext cx="7531201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0"/>
              </a:lnSpc>
              <a:spcBef>
                <a:spcPts val="113"/>
              </a:spcBef>
            </a:pPr>
            <a:r>
              <a:rPr sz="2200" spc="0" dirty="0" smtClean="0">
                <a:latin typeface="Arial"/>
                <a:cs typeface="Arial"/>
              </a:rPr>
              <a:t>(Los ing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esos</a:t>
            </a:r>
            <a:r>
              <a:rPr sz="2200" spc="109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no han dejado</a:t>
            </a:r>
            <a:r>
              <a:rPr sz="2200" spc="198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de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subir</a:t>
            </a:r>
            <a:r>
              <a:rPr sz="2200" spc="9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gracias</a:t>
            </a:r>
            <a:r>
              <a:rPr sz="2200" spc="212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a mantener el</a:t>
            </a:r>
            <a:endParaRPr sz="2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" y="1587"/>
            <a:ext cx="13004799" cy="97108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4521358">
              <a:lnSpc>
                <a:spcPct val="96435"/>
              </a:lnSpc>
              <a:spcBef>
                <a:spcPts val="6231"/>
              </a:spcBef>
            </a:pPr>
            <a:r>
              <a:rPr sz="3600" spc="0" dirty="0" smtClean="0">
                <a:latin typeface="Arial Rounded MT Bold"/>
                <a:cs typeface="Arial Rounded MT Bold"/>
              </a:rPr>
              <a:t>CREA SU RED DE CONSUMO !</a:t>
            </a:r>
            <a:endParaRPr sz="3600" dirty="0">
              <a:latin typeface="Arial Rounded MT Bold"/>
              <a:cs typeface="Arial Rounded MT Bold"/>
            </a:endParaRPr>
          </a:p>
          <a:p>
            <a:pPr marL="6495543" marR="1729742" indent="-2383701">
              <a:lnSpc>
                <a:spcPct val="98508"/>
              </a:lnSpc>
              <a:spcBef>
                <a:spcPts val="1979"/>
              </a:spcBef>
            </a:pPr>
            <a:r>
              <a:rPr sz="2200" spc="0" dirty="0" smtClean="0">
                <a:latin typeface="Arial"/>
                <a:cs typeface="Arial"/>
              </a:rPr>
              <a:t>consumo</a:t>
            </a:r>
            <a:r>
              <a:rPr sz="2200" spc="89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de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sus amigos,</a:t>
            </a:r>
            <a:r>
              <a:rPr sz="2200" spc="76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así</a:t>
            </a:r>
            <a:r>
              <a:rPr sz="2200" spc="-146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que</a:t>
            </a:r>
            <a:r>
              <a:rPr sz="2200" spc="110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ha decidido</a:t>
            </a:r>
            <a:r>
              <a:rPr sz="2200" spc="409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hacerlo</a:t>
            </a:r>
            <a:r>
              <a:rPr sz="2200" spc="72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de </a:t>
            </a:r>
            <a:r>
              <a:rPr lang="es-MX" sz="2200" spc="0" dirty="0" smtClean="0">
                <a:latin typeface="Arial"/>
                <a:cs typeface="Arial"/>
              </a:rPr>
              <a:t>                   </a:t>
            </a:r>
            <a:r>
              <a:rPr sz="2200" spc="0" dirty="0" smtClean="0">
                <a:latin typeface="Arial"/>
                <a:cs typeface="Arial"/>
              </a:rPr>
              <a:t>fo</a:t>
            </a:r>
            <a:r>
              <a:rPr sz="2200" spc="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ma p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ofesional.)</a:t>
            </a:r>
            <a:endParaRPr sz="2200" dirty="0">
              <a:latin typeface="Arial"/>
              <a:cs typeface="Arial"/>
            </a:endParaRPr>
          </a:p>
          <a:p>
            <a:pPr marL="4708890">
              <a:lnSpc>
                <a:spcPct val="96435"/>
              </a:lnSpc>
              <a:spcBef>
                <a:spcPts val="991"/>
              </a:spcBef>
            </a:pPr>
            <a:r>
              <a:rPr sz="3600" spc="0" dirty="0" smtClean="0">
                <a:latin typeface="Arial Rounded MT Bold"/>
                <a:cs typeface="Arial Rounded MT Bold"/>
              </a:rPr>
              <a:t>H</a:t>
            </a:r>
            <a:r>
              <a:rPr sz="3600" spc="-89" dirty="0" smtClean="0">
                <a:latin typeface="Arial Rounded MT Bold"/>
                <a:cs typeface="Arial Rounded MT Bold"/>
              </a:rPr>
              <a:t>A</a:t>
            </a:r>
            <a:r>
              <a:rPr sz="3600" spc="0" dirty="0" smtClean="0">
                <a:latin typeface="Arial Rounded MT Bold"/>
                <a:cs typeface="Arial Rounded MT Bold"/>
              </a:rPr>
              <a:t>CE SEGUIMIEN</a:t>
            </a:r>
            <a:r>
              <a:rPr sz="3600" spc="-50" dirty="0" smtClean="0">
                <a:latin typeface="Arial Rounded MT Bold"/>
                <a:cs typeface="Arial Rounded MT Bold"/>
              </a:rPr>
              <a:t>T</a:t>
            </a:r>
            <a:r>
              <a:rPr sz="3600" spc="0" dirty="0" smtClean="0">
                <a:latin typeface="Arial Rounded MT Bold"/>
                <a:cs typeface="Arial Rounded MT Bold"/>
              </a:rPr>
              <a:t>O !</a:t>
            </a:r>
            <a:endParaRPr sz="3600" dirty="0">
              <a:latin typeface="Arial Rounded MT Bold"/>
              <a:cs typeface="Arial Rounded MT Bold"/>
            </a:endParaRPr>
          </a:p>
          <a:p>
            <a:pPr marL="1730166" marR="3657274" algn="ctr">
              <a:lnSpc>
                <a:spcPts val="2215"/>
              </a:lnSpc>
              <a:spcBef>
                <a:spcPts val="110"/>
              </a:spcBef>
            </a:pPr>
            <a:r>
              <a:rPr sz="2200" spc="0" dirty="0" smtClean="0">
                <a:latin typeface="Arial"/>
                <a:cs typeface="Arial"/>
              </a:rPr>
              <a:t>(Ha encontrado</a:t>
            </a:r>
            <a:r>
              <a:rPr sz="2200" spc="220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una fo</a:t>
            </a:r>
            <a:r>
              <a:rPr sz="2200" spc="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ma de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generar</a:t>
            </a:r>
            <a:r>
              <a:rPr sz="2200" spc="7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ing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esos</a:t>
            </a:r>
            <a:r>
              <a:rPr sz="2200" spc="109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ocasionales,</a:t>
            </a:r>
            <a:endParaRPr sz="2200" dirty="0">
              <a:latin typeface="Arial"/>
              <a:cs typeface="Arial"/>
            </a:endParaRPr>
          </a:p>
          <a:p>
            <a:pPr marL="2149685" marR="4076793" algn="ctr">
              <a:lnSpc>
                <a:spcPct val="95825"/>
              </a:lnSpc>
            </a:pPr>
            <a:r>
              <a:rPr sz="2200" spc="0" dirty="0" smtClean="0">
                <a:latin typeface="Arial"/>
                <a:cs typeface="Arial"/>
              </a:rPr>
              <a:t>tomando</a:t>
            </a:r>
            <a:r>
              <a:rPr sz="2200" spc="8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pedidos</a:t>
            </a:r>
            <a:r>
              <a:rPr sz="2200" spc="308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de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sus amigos</a:t>
            </a:r>
            <a:r>
              <a:rPr sz="2200" spc="70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cuando</a:t>
            </a:r>
            <a:r>
              <a:rPr sz="2200" spc="216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le solicitan.)</a:t>
            </a:r>
            <a:endParaRPr sz="2200" dirty="0">
              <a:latin typeface="Arial"/>
              <a:cs typeface="Arial"/>
            </a:endParaRPr>
          </a:p>
          <a:p>
            <a:pPr marL="4572820" marR="4907878" algn="ctr">
              <a:lnSpc>
                <a:spcPct val="96435"/>
              </a:lnSpc>
              <a:spcBef>
                <a:spcPts val="3354"/>
              </a:spcBef>
            </a:pPr>
            <a:r>
              <a:rPr sz="3600" spc="0" dirty="0" smtClean="0">
                <a:latin typeface="Arial Rounded MT Bold"/>
                <a:cs typeface="Arial Rounded MT Bold"/>
              </a:rPr>
              <a:t>RECOMIEN</a:t>
            </a:r>
            <a:r>
              <a:rPr sz="3600" spc="-134" dirty="0" smtClean="0">
                <a:latin typeface="Arial Rounded MT Bold"/>
                <a:cs typeface="Arial Rounded MT Bold"/>
              </a:rPr>
              <a:t>D</a:t>
            </a:r>
            <a:r>
              <a:rPr sz="3600" spc="0" dirty="0" smtClean="0">
                <a:latin typeface="Arial Rounded MT Bold"/>
                <a:cs typeface="Arial Rounded MT Bold"/>
              </a:rPr>
              <a:t>A !</a:t>
            </a:r>
            <a:endParaRPr sz="3600" dirty="0">
              <a:latin typeface="Arial Rounded MT Bold"/>
              <a:cs typeface="Arial Rounded MT Bold"/>
            </a:endParaRPr>
          </a:p>
          <a:p>
            <a:pPr marL="1261840" marR="5423672" indent="-497192">
              <a:lnSpc>
                <a:spcPct val="98508"/>
              </a:lnSpc>
              <a:spcBef>
                <a:spcPts val="1378"/>
              </a:spcBef>
            </a:pPr>
            <a:r>
              <a:rPr sz="2200" spc="0" dirty="0" smtClean="0">
                <a:latin typeface="Arial"/>
                <a:cs typeface="Arial"/>
              </a:rPr>
              <a:t>(Siente</a:t>
            </a:r>
            <a:r>
              <a:rPr sz="2200" spc="-139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el beneficio</a:t>
            </a:r>
            <a:r>
              <a:rPr sz="2200" spc="17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de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los </a:t>
            </a:r>
            <a:r>
              <a:rPr sz="2200" spc="0" dirty="0" err="1" smtClean="0">
                <a:latin typeface="Arial"/>
                <a:cs typeface="Arial"/>
              </a:rPr>
              <a:t>p</a:t>
            </a:r>
            <a:r>
              <a:rPr sz="2200" spc="-39" dirty="0" err="1" smtClean="0">
                <a:latin typeface="Arial"/>
                <a:cs typeface="Arial"/>
              </a:rPr>
              <a:t>r</a:t>
            </a:r>
            <a:r>
              <a:rPr sz="2200" spc="0" dirty="0" err="1" smtClean="0">
                <a:latin typeface="Arial"/>
                <a:cs typeface="Arial"/>
              </a:rPr>
              <a:t>oductos</a:t>
            </a:r>
            <a:r>
              <a:rPr sz="2200" spc="348" dirty="0" smtClean="0">
                <a:latin typeface="Arial"/>
                <a:cs typeface="Arial"/>
              </a:rPr>
              <a:t> </a:t>
            </a:r>
            <a:r>
              <a:rPr lang="es-MX" sz="2200" dirty="0" smtClean="0">
                <a:latin typeface="Arial"/>
                <a:cs typeface="Arial"/>
              </a:rPr>
              <a:t>WELLNET</a:t>
            </a:r>
            <a:r>
              <a:rPr sz="2200" spc="0" dirty="0" smtClean="0">
                <a:latin typeface="Arial"/>
                <a:cs typeface="Arial"/>
              </a:rPr>
              <a:t>, </a:t>
            </a:r>
            <a:r>
              <a:rPr sz="2200" spc="0" dirty="0" smtClean="0">
                <a:latin typeface="Arial"/>
                <a:cs typeface="Arial"/>
              </a:rPr>
              <a:t>ahora empieza</a:t>
            </a:r>
            <a:r>
              <a:rPr sz="2200" spc="83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a 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ecomendar</a:t>
            </a:r>
            <a:r>
              <a:rPr sz="2200" spc="220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a su familia y amigos.)</a:t>
            </a:r>
            <a:endParaRPr sz="2200" dirty="0">
              <a:latin typeface="Arial"/>
              <a:cs typeface="Arial"/>
            </a:endParaRPr>
          </a:p>
          <a:p>
            <a:pPr marL="4324935" marR="6020557" algn="ctr">
              <a:lnSpc>
                <a:spcPct val="96435"/>
              </a:lnSpc>
              <a:spcBef>
                <a:spcPts val="3407"/>
              </a:spcBef>
            </a:pPr>
            <a:r>
              <a:rPr sz="3600" spc="0" dirty="0" smtClean="0">
                <a:latin typeface="Arial Rounded MT Bold"/>
                <a:cs typeface="Arial Rounded MT Bold"/>
              </a:rPr>
              <a:t>LE GUS</a:t>
            </a:r>
            <a:r>
              <a:rPr sz="3600" spc="-225" dirty="0" smtClean="0">
                <a:latin typeface="Arial Rounded MT Bold"/>
                <a:cs typeface="Arial Rounded MT Bold"/>
              </a:rPr>
              <a:t>T</a:t>
            </a:r>
            <a:r>
              <a:rPr sz="3600" spc="0" dirty="0" smtClean="0">
                <a:latin typeface="Arial Rounded MT Bold"/>
                <a:cs typeface="Arial Rounded MT Bold"/>
              </a:rPr>
              <a:t>A !</a:t>
            </a:r>
            <a:endParaRPr sz="3600" dirty="0">
              <a:latin typeface="Arial Rounded MT Bold"/>
              <a:cs typeface="Arial Rounded MT Bold"/>
            </a:endParaRPr>
          </a:p>
          <a:p>
            <a:pPr marL="634213" marR="6754409" algn="ctr">
              <a:lnSpc>
                <a:spcPct val="98508"/>
              </a:lnSpc>
              <a:spcBef>
                <a:spcPts val="180"/>
              </a:spcBef>
            </a:pPr>
            <a:r>
              <a:rPr sz="2200" spc="0" dirty="0" smtClean="0">
                <a:latin typeface="Arial"/>
                <a:cs typeface="Arial"/>
              </a:rPr>
              <a:t>(Ha encontrado</a:t>
            </a:r>
            <a:r>
              <a:rPr sz="2200" spc="220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una utilidad</a:t>
            </a:r>
            <a:r>
              <a:rPr sz="2200" spc="208" dirty="0" smtClean="0">
                <a:latin typeface="Arial"/>
                <a:cs typeface="Arial"/>
              </a:rPr>
              <a:t> 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eal en nuest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os p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oductos,</a:t>
            </a:r>
            <a:r>
              <a:rPr sz="2200" spc="283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le gustan</a:t>
            </a:r>
            <a:r>
              <a:rPr sz="2200" spc="66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y los consume f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ecuentemente con</a:t>
            </a:r>
            <a:r>
              <a:rPr sz="2200" spc="106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confianza)</a:t>
            </a:r>
            <a:endParaRPr sz="2200" dirty="0">
              <a:latin typeface="Arial"/>
              <a:cs typeface="Arial"/>
            </a:endParaRPr>
          </a:p>
          <a:p>
            <a:pPr marL="2067443" marR="8187615" algn="ctr">
              <a:lnSpc>
                <a:spcPct val="96435"/>
              </a:lnSpc>
              <a:spcBef>
                <a:spcPts val="864"/>
              </a:spcBef>
            </a:pPr>
            <a:r>
              <a:rPr sz="3600" spc="0" dirty="0" smtClean="0">
                <a:latin typeface="Arial Rounded MT Bold"/>
                <a:cs typeface="Arial Rounded MT Bold"/>
              </a:rPr>
              <a:t>CONSUME !</a:t>
            </a:r>
            <a:endParaRPr sz="3600" dirty="0" smtClean="0">
              <a:latin typeface="Arial Rounded MT Bold"/>
              <a:cs typeface="Arial Rounded MT Bold"/>
            </a:endParaRPr>
          </a:p>
          <a:p>
            <a:pPr marL="166850" marR="9219761" algn="ctr">
              <a:lnSpc>
                <a:spcPct val="98508"/>
              </a:lnSpc>
              <a:spcBef>
                <a:spcPts val="120"/>
              </a:spcBef>
            </a:pPr>
            <a:r>
              <a:rPr sz="2200" spc="0" dirty="0" smtClean="0">
                <a:latin typeface="Arial"/>
                <a:cs typeface="Arial"/>
              </a:rPr>
              <a:t>(Le inte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esó una de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nuestras líneas</a:t>
            </a:r>
            <a:r>
              <a:rPr sz="2200" spc="-17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de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p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oducto, consumidor</a:t>
            </a:r>
            <a:r>
              <a:rPr sz="2200" spc="22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ocasional)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17" name="Picture 2" descr="http://www.elixiresaztecas.com/jupgrade/images/stories/galeria/articulos/welln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4948"/>
            <a:ext cx="2959191" cy="8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7684008" y="7304549"/>
            <a:ext cx="4783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i="1" u="sng" dirty="0" smtClean="0"/>
              <a:t>PROCESO DE ESCALA CLIENTES</a:t>
            </a:r>
            <a:endParaRPr lang="es-MX" sz="4000" b="1" i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667666" y="6455871"/>
            <a:ext cx="2334851" cy="1378858"/>
          </a:xfrm>
          <a:custGeom>
            <a:avLst/>
            <a:gdLst/>
            <a:ahLst/>
            <a:cxnLst/>
            <a:rect l="l" t="t" r="r" b="b"/>
            <a:pathLst>
              <a:path w="2334851" h="1378858">
                <a:moveTo>
                  <a:pt x="0" y="1378858"/>
                </a:moveTo>
                <a:lnTo>
                  <a:pt x="32806" y="1359484"/>
                </a:lnTo>
                <a:lnTo>
                  <a:pt x="2302044" y="19373"/>
                </a:lnTo>
                <a:lnTo>
                  <a:pt x="2334851" y="0"/>
                </a:lnTo>
              </a:path>
            </a:pathLst>
          </a:custGeom>
          <a:ln w="76200">
            <a:solidFill>
              <a:srgbClr val="E444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52171" y="6283770"/>
            <a:ext cx="253789" cy="253790"/>
          </a:xfrm>
          <a:custGeom>
            <a:avLst/>
            <a:gdLst/>
            <a:ahLst/>
            <a:cxnLst/>
            <a:rect l="l" t="t" r="r" b="b"/>
            <a:pathLst>
              <a:path w="253789" h="253790">
                <a:moveTo>
                  <a:pt x="62314" y="17540"/>
                </a:moveTo>
                <a:lnTo>
                  <a:pt x="57277" y="20673"/>
                </a:lnTo>
                <a:lnTo>
                  <a:pt x="47147" y="28033"/>
                </a:lnTo>
                <a:lnTo>
                  <a:pt x="37941" y="36209"/>
                </a:lnTo>
                <a:lnTo>
                  <a:pt x="29678" y="45122"/>
                </a:lnTo>
                <a:lnTo>
                  <a:pt x="22380" y="54690"/>
                </a:lnTo>
                <a:lnTo>
                  <a:pt x="16067" y="64834"/>
                </a:lnTo>
                <a:lnTo>
                  <a:pt x="10760" y="75473"/>
                </a:lnTo>
                <a:lnTo>
                  <a:pt x="6478" y="86528"/>
                </a:lnTo>
                <a:lnTo>
                  <a:pt x="3244" y="97918"/>
                </a:lnTo>
                <a:lnTo>
                  <a:pt x="1078" y="109563"/>
                </a:lnTo>
                <a:lnTo>
                  <a:pt x="0" y="121382"/>
                </a:lnTo>
                <a:lnTo>
                  <a:pt x="30" y="133296"/>
                </a:lnTo>
                <a:lnTo>
                  <a:pt x="1190" y="145224"/>
                </a:lnTo>
                <a:lnTo>
                  <a:pt x="3501" y="157086"/>
                </a:lnTo>
                <a:lnTo>
                  <a:pt x="6982" y="168802"/>
                </a:lnTo>
                <a:lnTo>
                  <a:pt x="11655" y="180292"/>
                </a:lnTo>
                <a:lnTo>
                  <a:pt x="17539" y="191475"/>
                </a:lnTo>
                <a:lnTo>
                  <a:pt x="28033" y="206643"/>
                </a:lnTo>
                <a:lnTo>
                  <a:pt x="36209" y="215849"/>
                </a:lnTo>
                <a:lnTo>
                  <a:pt x="45121" y="224112"/>
                </a:lnTo>
                <a:lnTo>
                  <a:pt x="54689" y="231410"/>
                </a:lnTo>
                <a:lnTo>
                  <a:pt x="64833" y="237723"/>
                </a:lnTo>
                <a:lnTo>
                  <a:pt x="75473" y="243030"/>
                </a:lnTo>
                <a:lnTo>
                  <a:pt x="86528" y="247311"/>
                </a:lnTo>
                <a:lnTo>
                  <a:pt x="97917" y="250545"/>
                </a:lnTo>
                <a:lnTo>
                  <a:pt x="109562" y="252712"/>
                </a:lnTo>
                <a:lnTo>
                  <a:pt x="121381" y="253790"/>
                </a:lnTo>
                <a:lnTo>
                  <a:pt x="133295" y="253759"/>
                </a:lnTo>
                <a:lnTo>
                  <a:pt x="145223" y="252599"/>
                </a:lnTo>
                <a:lnTo>
                  <a:pt x="157086" y="250288"/>
                </a:lnTo>
                <a:lnTo>
                  <a:pt x="168802" y="246807"/>
                </a:lnTo>
                <a:lnTo>
                  <a:pt x="180291" y="242134"/>
                </a:lnTo>
                <a:lnTo>
                  <a:pt x="191475" y="236249"/>
                </a:lnTo>
                <a:lnTo>
                  <a:pt x="206641" y="225756"/>
                </a:lnTo>
                <a:lnTo>
                  <a:pt x="215848" y="217580"/>
                </a:lnTo>
                <a:lnTo>
                  <a:pt x="224110" y="208668"/>
                </a:lnTo>
                <a:lnTo>
                  <a:pt x="231409" y="199100"/>
                </a:lnTo>
                <a:lnTo>
                  <a:pt x="237722" y="188956"/>
                </a:lnTo>
                <a:lnTo>
                  <a:pt x="243029" y="178316"/>
                </a:lnTo>
                <a:lnTo>
                  <a:pt x="247310" y="167262"/>
                </a:lnTo>
                <a:lnTo>
                  <a:pt x="250545" y="155872"/>
                </a:lnTo>
                <a:lnTo>
                  <a:pt x="252711" y="144227"/>
                </a:lnTo>
                <a:lnTo>
                  <a:pt x="253789" y="132408"/>
                </a:lnTo>
                <a:lnTo>
                  <a:pt x="253759" y="120494"/>
                </a:lnTo>
                <a:lnTo>
                  <a:pt x="252598" y="108566"/>
                </a:lnTo>
                <a:lnTo>
                  <a:pt x="250288" y="96704"/>
                </a:lnTo>
                <a:lnTo>
                  <a:pt x="246806" y="84988"/>
                </a:lnTo>
                <a:lnTo>
                  <a:pt x="242134" y="73498"/>
                </a:lnTo>
                <a:lnTo>
                  <a:pt x="236249" y="62315"/>
                </a:lnTo>
                <a:lnTo>
                  <a:pt x="225755" y="47148"/>
                </a:lnTo>
                <a:lnTo>
                  <a:pt x="217579" y="37941"/>
                </a:lnTo>
                <a:lnTo>
                  <a:pt x="208667" y="29679"/>
                </a:lnTo>
                <a:lnTo>
                  <a:pt x="199099" y="22380"/>
                </a:lnTo>
                <a:lnTo>
                  <a:pt x="188955" y="16067"/>
                </a:lnTo>
                <a:lnTo>
                  <a:pt x="178315" y="10760"/>
                </a:lnTo>
                <a:lnTo>
                  <a:pt x="167261" y="6479"/>
                </a:lnTo>
                <a:lnTo>
                  <a:pt x="155871" y="3244"/>
                </a:lnTo>
                <a:lnTo>
                  <a:pt x="144226" y="1078"/>
                </a:lnTo>
                <a:lnTo>
                  <a:pt x="132407" y="0"/>
                </a:lnTo>
                <a:lnTo>
                  <a:pt x="120493" y="30"/>
                </a:lnTo>
                <a:lnTo>
                  <a:pt x="108565" y="1190"/>
                </a:lnTo>
                <a:lnTo>
                  <a:pt x="96703" y="3501"/>
                </a:lnTo>
                <a:lnTo>
                  <a:pt x="84987" y="6982"/>
                </a:lnTo>
                <a:lnTo>
                  <a:pt x="73498" y="11655"/>
                </a:lnTo>
                <a:lnTo>
                  <a:pt x="62314" y="17540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4224" y="7753040"/>
            <a:ext cx="253789" cy="253790"/>
          </a:xfrm>
          <a:custGeom>
            <a:avLst/>
            <a:gdLst/>
            <a:ahLst/>
            <a:cxnLst/>
            <a:rect l="l" t="t" r="r" b="b"/>
            <a:pathLst>
              <a:path w="253789" h="253790">
                <a:moveTo>
                  <a:pt x="191475" y="236249"/>
                </a:moveTo>
                <a:lnTo>
                  <a:pt x="196512" y="233116"/>
                </a:lnTo>
                <a:lnTo>
                  <a:pt x="206641" y="225756"/>
                </a:lnTo>
                <a:lnTo>
                  <a:pt x="215848" y="217580"/>
                </a:lnTo>
                <a:lnTo>
                  <a:pt x="224110" y="208668"/>
                </a:lnTo>
                <a:lnTo>
                  <a:pt x="231409" y="199100"/>
                </a:lnTo>
                <a:lnTo>
                  <a:pt x="237722" y="188956"/>
                </a:lnTo>
                <a:lnTo>
                  <a:pt x="243029" y="178316"/>
                </a:lnTo>
                <a:lnTo>
                  <a:pt x="247310" y="167262"/>
                </a:lnTo>
                <a:lnTo>
                  <a:pt x="250545" y="155872"/>
                </a:lnTo>
                <a:lnTo>
                  <a:pt x="252711" y="144227"/>
                </a:lnTo>
                <a:lnTo>
                  <a:pt x="253789" y="132408"/>
                </a:lnTo>
                <a:lnTo>
                  <a:pt x="253759" y="120494"/>
                </a:lnTo>
                <a:lnTo>
                  <a:pt x="252598" y="108566"/>
                </a:lnTo>
                <a:lnTo>
                  <a:pt x="250288" y="96704"/>
                </a:lnTo>
                <a:lnTo>
                  <a:pt x="246806" y="84988"/>
                </a:lnTo>
                <a:lnTo>
                  <a:pt x="242134" y="73498"/>
                </a:lnTo>
                <a:lnTo>
                  <a:pt x="236249" y="62315"/>
                </a:lnTo>
                <a:lnTo>
                  <a:pt x="225755" y="47148"/>
                </a:lnTo>
                <a:lnTo>
                  <a:pt x="217579" y="37941"/>
                </a:lnTo>
                <a:lnTo>
                  <a:pt x="208667" y="29679"/>
                </a:lnTo>
                <a:lnTo>
                  <a:pt x="199099" y="22380"/>
                </a:lnTo>
                <a:lnTo>
                  <a:pt x="188955" y="16067"/>
                </a:lnTo>
                <a:lnTo>
                  <a:pt x="178315" y="10760"/>
                </a:lnTo>
                <a:lnTo>
                  <a:pt x="167261" y="6479"/>
                </a:lnTo>
                <a:lnTo>
                  <a:pt x="155871" y="3244"/>
                </a:lnTo>
                <a:lnTo>
                  <a:pt x="144226" y="1078"/>
                </a:lnTo>
                <a:lnTo>
                  <a:pt x="132407" y="0"/>
                </a:lnTo>
                <a:lnTo>
                  <a:pt x="120493" y="30"/>
                </a:lnTo>
                <a:lnTo>
                  <a:pt x="108565" y="1190"/>
                </a:lnTo>
                <a:lnTo>
                  <a:pt x="96703" y="3501"/>
                </a:lnTo>
                <a:lnTo>
                  <a:pt x="84987" y="6982"/>
                </a:lnTo>
                <a:lnTo>
                  <a:pt x="73497" y="11655"/>
                </a:lnTo>
                <a:lnTo>
                  <a:pt x="62314" y="17540"/>
                </a:lnTo>
                <a:lnTo>
                  <a:pt x="47148" y="28032"/>
                </a:lnTo>
                <a:lnTo>
                  <a:pt x="37942" y="36208"/>
                </a:lnTo>
                <a:lnTo>
                  <a:pt x="29679" y="45121"/>
                </a:lnTo>
                <a:lnTo>
                  <a:pt x="22381" y="54689"/>
                </a:lnTo>
                <a:lnTo>
                  <a:pt x="16067" y="64833"/>
                </a:lnTo>
                <a:lnTo>
                  <a:pt x="10760" y="75472"/>
                </a:lnTo>
                <a:lnTo>
                  <a:pt x="6479" y="86527"/>
                </a:lnTo>
                <a:lnTo>
                  <a:pt x="3244" y="97917"/>
                </a:lnTo>
                <a:lnTo>
                  <a:pt x="1078" y="109562"/>
                </a:lnTo>
                <a:lnTo>
                  <a:pt x="0" y="121381"/>
                </a:lnTo>
                <a:lnTo>
                  <a:pt x="30" y="133295"/>
                </a:lnTo>
                <a:lnTo>
                  <a:pt x="1190" y="145223"/>
                </a:lnTo>
                <a:lnTo>
                  <a:pt x="3501" y="157085"/>
                </a:lnTo>
                <a:lnTo>
                  <a:pt x="6982" y="168801"/>
                </a:lnTo>
                <a:lnTo>
                  <a:pt x="11654" y="180291"/>
                </a:lnTo>
                <a:lnTo>
                  <a:pt x="17539" y="191474"/>
                </a:lnTo>
                <a:lnTo>
                  <a:pt x="28033" y="206642"/>
                </a:lnTo>
                <a:lnTo>
                  <a:pt x="36209" y="215848"/>
                </a:lnTo>
                <a:lnTo>
                  <a:pt x="45122" y="224111"/>
                </a:lnTo>
                <a:lnTo>
                  <a:pt x="54690" y="231409"/>
                </a:lnTo>
                <a:lnTo>
                  <a:pt x="64834" y="237722"/>
                </a:lnTo>
                <a:lnTo>
                  <a:pt x="75474" y="243029"/>
                </a:lnTo>
                <a:lnTo>
                  <a:pt x="86528" y="247311"/>
                </a:lnTo>
                <a:lnTo>
                  <a:pt x="97918" y="250545"/>
                </a:lnTo>
                <a:lnTo>
                  <a:pt x="109563" y="252711"/>
                </a:lnTo>
                <a:lnTo>
                  <a:pt x="121382" y="253790"/>
                </a:lnTo>
                <a:lnTo>
                  <a:pt x="133296" y="253759"/>
                </a:lnTo>
                <a:lnTo>
                  <a:pt x="145224" y="252599"/>
                </a:lnTo>
                <a:lnTo>
                  <a:pt x="157086" y="250288"/>
                </a:lnTo>
                <a:lnTo>
                  <a:pt x="168802" y="246807"/>
                </a:lnTo>
                <a:lnTo>
                  <a:pt x="180292" y="242134"/>
                </a:lnTo>
                <a:lnTo>
                  <a:pt x="191475" y="236249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62784" y="5039380"/>
            <a:ext cx="962114" cy="1424173"/>
          </a:xfrm>
          <a:custGeom>
            <a:avLst/>
            <a:gdLst/>
            <a:ahLst/>
            <a:cxnLst/>
            <a:rect l="l" t="t" r="r" b="b"/>
            <a:pathLst>
              <a:path w="962114" h="1424173">
                <a:moveTo>
                  <a:pt x="0" y="1424173"/>
                </a:moveTo>
                <a:lnTo>
                  <a:pt x="940786" y="31571"/>
                </a:lnTo>
                <a:lnTo>
                  <a:pt x="962114" y="0"/>
                </a:lnTo>
              </a:path>
            </a:pathLst>
          </a:custGeom>
          <a:ln w="76200">
            <a:solidFill>
              <a:srgbClr val="E444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7699" y="4838751"/>
            <a:ext cx="253927" cy="253927"/>
          </a:xfrm>
          <a:custGeom>
            <a:avLst/>
            <a:gdLst/>
            <a:ahLst/>
            <a:cxnLst/>
            <a:rect l="l" t="t" r="r" b="b"/>
            <a:pathLst>
              <a:path w="253927" h="253927">
                <a:moveTo>
                  <a:pt x="21726" y="55870"/>
                </a:moveTo>
                <a:lnTo>
                  <a:pt x="18456" y="60964"/>
                </a:lnTo>
                <a:lnTo>
                  <a:pt x="12477" y="71954"/>
                </a:lnTo>
                <a:lnTo>
                  <a:pt x="7679" y="83284"/>
                </a:lnTo>
                <a:lnTo>
                  <a:pt x="4048" y="94873"/>
                </a:lnTo>
                <a:lnTo>
                  <a:pt x="1569" y="106641"/>
                </a:lnTo>
                <a:lnTo>
                  <a:pt x="224" y="118505"/>
                </a:lnTo>
                <a:lnTo>
                  <a:pt x="0" y="130386"/>
                </a:lnTo>
                <a:lnTo>
                  <a:pt x="878" y="142201"/>
                </a:lnTo>
                <a:lnTo>
                  <a:pt x="2846" y="153869"/>
                </a:lnTo>
                <a:lnTo>
                  <a:pt x="5885" y="165309"/>
                </a:lnTo>
                <a:lnTo>
                  <a:pt x="9981" y="176441"/>
                </a:lnTo>
                <a:lnTo>
                  <a:pt x="15118" y="187183"/>
                </a:lnTo>
                <a:lnTo>
                  <a:pt x="21281" y="197453"/>
                </a:lnTo>
                <a:lnTo>
                  <a:pt x="28453" y="207171"/>
                </a:lnTo>
                <a:lnTo>
                  <a:pt x="36619" y="216256"/>
                </a:lnTo>
                <a:lnTo>
                  <a:pt x="45763" y="224626"/>
                </a:lnTo>
                <a:lnTo>
                  <a:pt x="55869" y="232200"/>
                </a:lnTo>
                <a:lnTo>
                  <a:pt x="71955" y="241451"/>
                </a:lnTo>
                <a:lnTo>
                  <a:pt x="83285" y="246248"/>
                </a:lnTo>
                <a:lnTo>
                  <a:pt x="94874" y="249879"/>
                </a:lnTo>
                <a:lnTo>
                  <a:pt x="106641" y="252358"/>
                </a:lnTo>
                <a:lnTo>
                  <a:pt x="118506" y="253702"/>
                </a:lnTo>
                <a:lnTo>
                  <a:pt x="130386" y="253927"/>
                </a:lnTo>
                <a:lnTo>
                  <a:pt x="142201" y="253048"/>
                </a:lnTo>
                <a:lnTo>
                  <a:pt x="153869" y="251081"/>
                </a:lnTo>
                <a:lnTo>
                  <a:pt x="165309" y="248041"/>
                </a:lnTo>
                <a:lnTo>
                  <a:pt x="176441" y="243945"/>
                </a:lnTo>
                <a:lnTo>
                  <a:pt x="187183" y="238808"/>
                </a:lnTo>
                <a:lnTo>
                  <a:pt x="197453" y="232645"/>
                </a:lnTo>
                <a:lnTo>
                  <a:pt x="207171" y="225473"/>
                </a:lnTo>
                <a:lnTo>
                  <a:pt x="216256" y="217307"/>
                </a:lnTo>
                <a:lnTo>
                  <a:pt x="224626" y="208163"/>
                </a:lnTo>
                <a:lnTo>
                  <a:pt x="232200" y="198057"/>
                </a:lnTo>
                <a:lnTo>
                  <a:pt x="241450" y="181972"/>
                </a:lnTo>
                <a:lnTo>
                  <a:pt x="246247" y="170642"/>
                </a:lnTo>
                <a:lnTo>
                  <a:pt x="249878" y="159053"/>
                </a:lnTo>
                <a:lnTo>
                  <a:pt x="252358" y="147285"/>
                </a:lnTo>
                <a:lnTo>
                  <a:pt x="253702" y="135421"/>
                </a:lnTo>
                <a:lnTo>
                  <a:pt x="253927" y="123540"/>
                </a:lnTo>
                <a:lnTo>
                  <a:pt x="253048" y="111725"/>
                </a:lnTo>
                <a:lnTo>
                  <a:pt x="251081" y="100057"/>
                </a:lnTo>
                <a:lnTo>
                  <a:pt x="248041" y="88617"/>
                </a:lnTo>
                <a:lnTo>
                  <a:pt x="243945" y="77485"/>
                </a:lnTo>
                <a:lnTo>
                  <a:pt x="238808" y="66743"/>
                </a:lnTo>
                <a:lnTo>
                  <a:pt x="232645" y="56473"/>
                </a:lnTo>
                <a:lnTo>
                  <a:pt x="225473" y="46755"/>
                </a:lnTo>
                <a:lnTo>
                  <a:pt x="217307" y="37670"/>
                </a:lnTo>
                <a:lnTo>
                  <a:pt x="208163" y="29300"/>
                </a:lnTo>
                <a:lnTo>
                  <a:pt x="198057" y="21726"/>
                </a:lnTo>
                <a:lnTo>
                  <a:pt x="181972" y="12476"/>
                </a:lnTo>
                <a:lnTo>
                  <a:pt x="170642" y="7679"/>
                </a:lnTo>
                <a:lnTo>
                  <a:pt x="159053" y="4048"/>
                </a:lnTo>
                <a:lnTo>
                  <a:pt x="147285" y="1569"/>
                </a:lnTo>
                <a:lnTo>
                  <a:pt x="135421" y="224"/>
                </a:lnTo>
                <a:lnTo>
                  <a:pt x="123541" y="0"/>
                </a:lnTo>
                <a:lnTo>
                  <a:pt x="111726" y="879"/>
                </a:lnTo>
                <a:lnTo>
                  <a:pt x="100058" y="2846"/>
                </a:lnTo>
                <a:lnTo>
                  <a:pt x="88617" y="5885"/>
                </a:lnTo>
                <a:lnTo>
                  <a:pt x="77485" y="9982"/>
                </a:lnTo>
                <a:lnTo>
                  <a:pt x="66744" y="15119"/>
                </a:lnTo>
                <a:lnTo>
                  <a:pt x="56473" y="21282"/>
                </a:lnTo>
                <a:lnTo>
                  <a:pt x="46755" y="28454"/>
                </a:lnTo>
                <a:lnTo>
                  <a:pt x="37670" y="36620"/>
                </a:lnTo>
                <a:lnTo>
                  <a:pt x="29301" y="45764"/>
                </a:lnTo>
                <a:lnTo>
                  <a:pt x="21726" y="55870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6975" y="3206277"/>
            <a:ext cx="2010116" cy="1796925"/>
          </a:xfrm>
          <a:custGeom>
            <a:avLst/>
            <a:gdLst/>
            <a:ahLst/>
            <a:cxnLst/>
            <a:rect l="l" t="t" r="r" b="b"/>
            <a:pathLst>
              <a:path w="2010116" h="1796925">
                <a:moveTo>
                  <a:pt x="0" y="1796925"/>
                </a:moveTo>
                <a:lnTo>
                  <a:pt x="2010116" y="0"/>
                </a:lnTo>
              </a:path>
            </a:pathLst>
          </a:custGeom>
          <a:ln w="76200">
            <a:solidFill>
              <a:srgbClr val="E444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29764" y="1389516"/>
            <a:ext cx="1937308" cy="1738194"/>
          </a:xfrm>
          <a:custGeom>
            <a:avLst/>
            <a:gdLst/>
            <a:ahLst/>
            <a:cxnLst/>
            <a:rect l="l" t="t" r="r" b="b"/>
            <a:pathLst>
              <a:path w="1937308" h="1738194">
                <a:moveTo>
                  <a:pt x="0" y="1738194"/>
                </a:moveTo>
                <a:lnTo>
                  <a:pt x="28358" y="1712750"/>
                </a:lnTo>
                <a:lnTo>
                  <a:pt x="1908950" y="25444"/>
                </a:lnTo>
                <a:lnTo>
                  <a:pt x="1937308" y="0"/>
                </a:lnTo>
              </a:path>
            </a:pathLst>
          </a:custGeom>
          <a:ln w="76199">
            <a:solidFill>
              <a:srgbClr val="E444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36938" y="1211407"/>
            <a:ext cx="328644" cy="316986"/>
          </a:xfrm>
          <a:custGeom>
            <a:avLst/>
            <a:gdLst/>
            <a:ahLst/>
            <a:cxnLst/>
            <a:rect l="l" t="t" r="r" b="b"/>
            <a:pathLst>
              <a:path w="328644" h="316986">
                <a:moveTo>
                  <a:pt x="203551" y="316986"/>
                </a:moveTo>
                <a:lnTo>
                  <a:pt x="328644" y="0"/>
                </a:lnTo>
                <a:lnTo>
                  <a:pt x="0" y="90117"/>
                </a:lnTo>
                <a:lnTo>
                  <a:pt x="203551" y="316986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36695" y="3060180"/>
            <a:ext cx="253796" cy="253797"/>
          </a:xfrm>
          <a:custGeom>
            <a:avLst/>
            <a:gdLst/>
            <a:ahLst/>
            <a:cxnLst/>
            <a:rect l="l" t="t" r="r" b="b"/>
            <a:pathLst>
              <a:path w="253796" h="253797">
                <a:moveTo>
                  <a:pt x="211711" y="221428"/>
                </a:moveTo>
                <a:lnTo>
                  <a:pt x="214549" y="218804"/>
                </a:lnTo>
                <a:lnTo>
                  <a:pt x="223290" y="209610"/>
                </a:lnTo>
                <a:lnTo>
                  <a:pt x="230945" y="199770"/>
                </a:lnTo>
                <a:lnTo>
                  <a:pt x="237509" y="189372"/>
                </a:lnTo>
                <a:lnTo>
                  <a:pt x="242977" y="178499"/>
                </a:lnTo>
                <a:lnTo>
                  <a:pt x="247344" y="167238"/>
                </a:lnTo>
                <a:lnTo>
                  <a:pt x="250606" y="155673"/>
                </a:lnTo>
                <a:lnTo>
                  <a:pt x="252758" y="143890"/>
                </a:lnTo>
                <a:lnTo>
                  <a:pt x="253796" y="131973"/>
                </a:lnTo>
                <a:lnTo>
                  <a:pt x="253715" y="120009"/>
                </a:lnTo>
                <a:lnTo>
                  <a:pt x="252511" y="108083"/>
                </a:lnTo>
                <a:lnTo>
                  <a:pt x="250178" y="96279"/>
                </a:lnTo>
                <a:lnTo>
                  <a:pt x="246712" y="84683"/>
                </a:lnTo>
                <a:lnTo>
                  <a:pt x="242108" y="73380"/>
                </a:lnTo>
                <a:lnTo>
                  <a:pt x="236363" y="62456"/>
                </a:lnTo>
                <a:lnTo>
                  <a:pt x="229471" y="51996"/>
                </a:lnTo>
                <a:lnTo>
                  <a:pt x="221427" y="42085"/>
                </a:lnTo>
                <a:lnTo>
                  <a:pt x="209610" y="30506"/>
                </a:lnTo>
                <a:lnTo>
                  <a:pt x="199770" y="22851"/>
                </a:lnTo>
                <a:lnTo>
                  <a:pt x="189372" y="16287"/>
                </a:lnTo>
                <a:lnTo>
                  <a:pt x="178499" y="10819"/>
                </a:lnTo>
                <a:lnTo>
                  <a:pt x="167238" y="6452"/>
                </a:lnTo>
                <a:lnTo>
                  <a:pt x="155673" y="3190"/>
                </a:lnTo>
                <a:lnTo>
                  <a:pt x="143890" y="1037"/>
                </a:lnTo>
                <a:lnTo>
                  <a:pt x="131974" y="0"/>
                </a:lnTo>
                <a:lnTo>
                  <a:pt x="120010" y="81"/>
                </a:lnTo>
                <a:lnTo>
                  <a:pt x="108083" y="1285"/>
                </a:lnTo>
                <a:lnTo>
                  <a:pt x="96279" y="3618"/>
                </a:lnTo>
                <a:lnTo>
                  <a:pt x="84684" y="7084"/>
                </a:lnTo>
                <a:lnTo>
                  <a:pt x="73381" y="11687"/>
                </a:lnTo>
                <a:lnTo>
                  <a:pt x="62457" y="17433"/>
                </a:lnTo>
                <a:lnTo>
                  <a:pt x="51996" y="24325"/>
                </a:lnTo>
                <a:lnTo>
                  <a:pt x="42085" y="32369"/>
                </a:lnTo>
                <a:lnTo>
                  <a:pt x="30506" y="44187"/>
                </a:lnTo>
                <a:lnTo>
                  <a:pt x="22851" y="54026"/>
                </a:lnTo>
                <a:lnTo>
                  <a:pt x="16287" y="64425"/>
                </a:lnTo>
                <a:lnTo>
                  <a:pt x="10819" y="75297"/>
                </a:lnTo>
                <a:lnTo>
                  <a:pt x="6452" y="86559"/>
                </a:lnTo>
                <a:lnTo>
                  <a:pt x="3190" y="98124"/>
                </a:lnTo>
                <a:lnTo>
                  <a:pt x="1037" y="109907"/>
                </a:lnTo>
                <a:lnTo>
                  <a:pt x="0" y="121823"/>
                </a:lnTo>
                <a:lnTo>
                  <a:pt x="81" y="133787"/>
                </a:lnTo>
                <a:lnTo>
                  <a:pt x="1285" y="145714"/>
                </a:lnTo>
                <a:lnTo>
                  <a:pt x="3619" y="157518"/>
                </a:lnTo>
                <a:lnTo>
                  <a:pt x="7084" y="169114"/>
                </a:lnTo>
                <a:lnTo>
                  <a:pt x="11688" y="180416"/>
                </a:lnTo>
                <a:lnTo>
                  <a:pt x="17434" y="191340"/>
                </a:lnTo>
                <a:lnTo>
                  <a:pt x="24326" y="201801"/>
                </a:lnTo>
                <a:lnTo>
                  <a:pt x="32370" y="211712"/>
                </a:lnTo>
                <a:lnTo>
                  <a:pt x="44186" y="223290"/>
                </a:lnTo>
                <a:lnTo>
                  <a:pt x="54025" y="230945"/>
                </a:lnTo>
                <a:lnTo>
                  <a:pt x="64423" y="237509"/>
                </a:lnTo>
                <a:lnTo>
                  <a:pt x="75296" y="242977"/>
                </a:lnTo>
                <a:lnTo>
                  <a:pt x="86557" y="247344"/>
                </a:lnTo>
                <a:lnTo>
                  <a:pt x="98122" y="250606"/>
                </a:lnTo>
                <a:lnTo>
                  <a:pt x="109905" y="252759"/>
                </a:lnTo>
                <a:lnTo>
                  <a:pt x="121822" y="253797"/>
                </a:lnTo>
                <a:lnTo>
                  <a:pt x="133786" y="253716"/>
                </a:lnTo>
                <a:lnTo>
                  <a:pt x="145712" y="252511"/>
                </a:lnTo>
                <a:lnTo>
                  <a:pt x="157516" y="250178"/>
                </a:lnTo>
                <a:lnTo>
                  <a:pt x="169112" y="246712"/>
                </a:lnTo>
                <a:lnTo>
                  <a:pt x="180415" y="242109"/>
                </a:lnTo>
                <a:lnTo>
                  <a:pt x="191339" y="236363"/>
                </a:lnTo>
                <a:lnTo>
                  <a:pt x="201800" y="229471"/>
                </a:lnTo>
                <a:lnTo>
                  <a:pt x="211711" y="221428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6155" y="7862998"/>
            <a:ext cx="3397776" cy="1081382"/>
          </a:xfrm>
          <a:custGeom>
            <a:avLst/>
            <a:gdLst/>
            <a:ahLst/>
            <a:cxnLst/>
            <a:rect l="l" t="t" r="r" b="b"/>
            <a:pathLst>
              <a:path w="3397776" h="1081382">
                <a:moveTo>
                  <a:pt x="0" y="1081382"/>
                </a:moveTo>
                <a:lnTo>
                  <a:pt x="36305" y="1069828"/>
                </a:lnTo>
                <a:lnTo>
                  <a:pt x="3397776" y="0"/>
                </a:lnTo>
              </a:path>
            </a:pathLst>
          </a:custGeom>
          <a:ln w="76199">
            <a:solidFill>
              <a:srgbClr val="E444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7062" y="8828716"/>
            <a:ext cx="191441" cy="290445"/>
          </a:xfrm>
          <a:custGeom>
            <a:avLst/>
            <a:gdLst/>
            <a:ahLst/>
            <a:cxnLst/>
            <a:rect l="l" t="t" r="r" b="b"/>
            <a:pathLst>
              <a:path w="191441" h="290445">
                <a:moveTo>
                  <a:pt x="0" y="0"/>
                </a:moveTo>
                <a:lnTo>
                  <a:pt x="92437" y="290445"/>
                </a:lnTo>
                <a:lnTo>
                  <a:pt x="191441" y="99003"/>
                </a:lnTo>
                <a:lnTo>
                  <a:pt x="0" y="0"/>
                </a:lnTo>
                <a:close/>
              </a:path>
            </a:pathLst>
          </a:custGeom>
          <a:solidFill>
            <a:srgbClr val="E4444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87" y="1587"/>
            <a:ext cx="13001625" cy="9750425"/>
          </a:xfrm>
          <a:custGeom>
            <a:avLst/>
            <a:gdLst/>
            <a:ahLst/>
            <a:cxnLst/>
            <a:rect l="l" t="t" r="r" b="b"/>
            <a:pathLst>
              <a:path w="13001625" h="9750425">
                <a:moveTo>
                  <a:pt x="0" y="9750425"/>
                </a:moveTo>
                <a:lnTo>
                  <a:pt x="13001625" y="9750425"/>
                </a:lnTo>
                <a:lnTo>
                  <a:pt x="13001625" y="0"/>
                </a:lnTo>
                <a:lnTo>
                  <a:pt x="0" y="0"/>
                </a:lnTo>
                <a:lnTo>
                  <a:pt x="0" y="97504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1825" y="7924680"/>
            <a:ext cx="3012744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60"/>
              </a:lnSpc>
              <a:spcBef>
                <a:spcPts val="113"/>
              </a:spcBef>
            </a:pPr>
            <a:r>
              <a:rPr sz="2200" spc="0" dirty="0" smtClean="0">
                <a:latin typeface="Arial"/>
                <a:cs typeface="Arial"/>
              </a:rPr>
              <a:t>(Le inte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esa el negocio)</a:t>
            </a:r>
            <a:endParaRPr sz="2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0" y="1"/>
            <a:ext cx="13003212" cy="9752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6"/>
              </a:spcBef>
            </a:pPr>
            <a:endParaRPr sz="750" dirty="0"/>
          </a:p>
          <a:p>
            <a:pPr marL="4432054" marR="1135743" algn="ctr">
              <a:lnSpc>
                <a:spcPct val="96435"/>
              </a:lnSpc>
              <a:spcBef>
                <a:spcPts val="6000"/>
              </a:spcBef>
            </a:pPr>
            <a:r>
              <a:rPr sz="3600" spc="0" dirty="0" smtClean="0">
                <a:latin typeface="Arial Rounded MT Bold"/>
                <a:cs typeface="Arial Rounded MT Bold"/>
              </a:rPr>
              <a:t>LIDERA </a:t>
            </a:r>
            <a:r>
              <a:rPr sz="3600" spc="-50" dirty="0" smtClean="0">
                <a:latin typeface="Arial Rounded MT Bold"/>
                <a:cs typeface="Arial Rounded MT Bold"/>
              </a:rPr>
              <a:t>L</a:t>
            </a:r>
            <a:r>
              <a:rPr sz="3600" spc="0" dirty="0" smtClean="0">
                <a:latin typeface="Arial Rounded MT Bold"/>
                <a:cs typeface="Arial Rounded MT Bold"/>
              </a:rPr>
              <a:t>A RED DE ME</a:t>
            </a:r>
            <a:r>
              <a:rPr sz="3600" spc="-44" dirty="0" smtClean="0">
                <a:latin typeface="Arial Rounded MT Bold"/>
                <a:cs typeface="Arial Rounded MT Bold"/>
              </a:rPr>
              <a:t>R</a:t>
            </a:r>
            <a:r>
              <a:rPr sz="3600" spc="0" dirty="0" smtClean="0">
                <a:latin typeface="Arial Rounded MT Bold"/>
                <a:cs typeface="Arial Rounded MT Bold"/>
              </a:rPr>
              <a:t>CADEO !</a:t>
            </a:r>
            <a:endParaRPr sz="3600" dirty="0">
              <a:latin typeface="Arial Rounded MT Bold"/>
              <a:cs typeface="Arial Rounded MT Bold"/>
            </a:endParaRPr>
          </a:p>
          <a:p>
            <a:pPr marL="5166287" marR="1583766" indent="-633818">
              <a:lnSpc>
                <a:spcPct val="98508"/>
              </a:lnSpc>
              <a:spcBef>
                <a:spcPts val="746"/>
              </a:spcBef>
            </a:pPr>
            <a:r>
              <a:rPr sz="2200" spc="0" dirty="0" smtClean="0">
                <a:latin typeface="Arial"/>
                <a:cs typeface="Arial"/>
              </a:rPr>
              <a:t>(Organiza</a:t>
            </a:r>
            <a:r>
              <a:rPr sz="2200" spc="96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la logística</a:t>
            </a:r>
            <a:r>
              <a:rPr sz="2200" spc="80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general,</a:t>
            </a:r>
            <a:r>
              <a:rPr sz="2200" spc="79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fo</a:t>
            </a:r>
            <a:r>
              <a:rPr sz="2200" spc="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ma una estructura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de negocio</a:t>
            </a:r>
            <a:r>
              <a:rPr sz="2200" spc="231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y planifica</a:t>
            </a:r>
            <a:r>
              <a:rPr sz="2200" spc="241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el c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ecimiento</a:t>
            </a:r>
            <a:r>
              <a:rPr sz="2200" spc="204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sostenido)</a:t>
            </a:r>
            <a:endParaRPr sz="2200" dirty="0">
              <a:latin typeface="Arial"/>
              <a:cs typeface="Arial"/>
            </a:endParaRPr>
          </a:p>
          <a:p>
            <a:pPr marL="6415449" marR="3119061" algn="ctr">
              <a:lnSpc>
                <a:spcPct val="96435"/>
              </a:lnSpc>
              <a:spcBef>
                <a:spcPts val="4605"/>
              </a:spcBef>
            </a:pPr>
            <a:r>
              <a:rPr sz="3600" spc="0" dirty="0" smtClean="0">
                <a:latin typeface="Arial Rounded MT Bold"/>
                <a:cs typeface="Arial Rounded MT Bold"/>
              </a:rPr>
              <a:t>DUPLICADOR !</a:t>
            </a:r>
            <a:endParaRPr sz="3600" dirty="0">
              <a:latin typeface="Arial Rounded MT Bold"/>
              <a:cs typeface="Arial Rounded MT Bold"/>
            </a:endParaRPr>
          </a:p>
          <a:p>
            <a:pPr marL="3729164" marR="3680972" indent="129362">
              <a:lnSpc>
                <a:spcPct val="98508"/>
              </a:lnSpc>
              <a:spcBef>
                <a:spcPts val="330"/>
              </a:spcBef>
            </a:pPr>
            <a:r>
              <a:rPr sz="2200" spc="0" dirty="0" smtClean="0">
                <a:latin typeface="Arial"/>
                <a:cs typeface="Arial"/>
              </a:rPr>
              <a:t>(Se</a:t>
            </a:r>
            <a:r>
              <a:rPr sz="2200" spc="-136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duplica</a:t>
            </a:r>
            <a:r>
              <a:rPr sz="2200" spc="348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como</a:t>
            </a:r>
            <a:r>
              <a:rPr sz="2200" spc="10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líde</a:t>
            </a:r>
            <a:r>
              <a:rPr sz="2200" spc="-200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,</a:t>
            </a:r>
            <a:r>
              <a:rPr sz="2200" spc="-35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y en equipo</a:t>
            </a:r>
            <a:r>
              <a:rPr sz="2200" spc="198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apoya para</a:t>
            </a:r>
            <a:r>
              <a:rPr sz="2200" spc="8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que</a:t>
            </a:r>
            <a:r>
              <a:rPr sz="2200" spc="110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todos</a:t>
            </a:r>
            <a:r>
              <a:rPr sz="2200" spc="10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sepan</a:t>
            </a:r>
            <a:r>
              <a:rPr sz="2200" spc="119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el sistema de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trabajo)</a:t>
            </a:r>
            <a:endParaRPr sz="2200" dirty="0">
              <a:latin typeface="Arial"/>
              <a:cs typeface="Arial"/>
            </a:endParaRPr>
          </a:p>
          <a:p>
            <a:pPr marL="4401059" marR="4959121" algn="ctr">
              <a:lnSpc>
                <a:spcPct val="96435"/>
              </a:lnSpc>
              <a:spcBef>
                <a:spcPts val="3235"/>
              </a:spcBef>
            </a:pPr>
            <a:r>
              <a:rPr sz="3600" spc="0" dirty="0" smtClean="0">
                <a:latin typeface="Arial Rounded MT Bold"/>
                <a:cs typeface="Arial Rounded MT Bold"/>
              </a:rPr>
              <a:t>PRO</a:t>
            </a:r>
            <a:r>
              <a:rPr sz="3600" spc="-314" dirty="0" smtClean="0">
                <a:latin typeface="Arial Rounded MT Bold"/>
                <a:cs typeface="Arial Rounded MT Bold"/>
              </a:rPr>
              <a:t>P</a:t>
            </a:r>
            <a:r>
              <a:rPr sz="3600" spc="-89" dirty="0" smtClean="0">
                <a:latin typeface="Arial Rounded MT Bold"/>
                <a:cs typeface="Arial Rounded MT Bold"/>
              </a:rPr>
              <a:t>A</a:t>
            </a:r>
            <a:r>
              <a:rPr sz="3600" spc="-134" dirty="0" smtClean="0">
                <a:latin typeface="Arial Rounded MT Bold"/>
                <a:cs typeface="Arial Rounded MT Bold"/>
              </a:rPr>
              <a:t>G</a:t>
            </a:r>
            <a:r>
              <a:rPr sz="3600" spc="0" dirty="0" smtClean="0">
                <a:latin typeface="Arial Rounded MT Bold"/>
                <a:cs typeface="Arial Rounded MT Bold"/>
              </a:rPr>
              <a:t>ADOR !</a:t>
            </a:r>
            <a:endParaRPr sz="3600" dirty="0">
              <a:latin typeface="Arial Rounded MT Bold"/>
              <a:cs typeface="Arial Rounded MT Bold"/>
            </a:endParaRPr>
          </a:p>
          <a:p>
            <a:pPr marL="2396144" marR="5578820" algn="ctr">
              <a:lnSpc>
                <a:spcPct val="95825"/>
              </a:lnSpc>
              <a:spcBef>
                <a:spcPts val="95"/>
              </a:spcBef>
            </a:pPr>
            <a:r>
              <a:rPr sz="2200" spc="0" dirty="0" smtClean="0">
                <a:latin typeface="Arial"/>
                <a:cs typeface="Arial"/>
              </a:rPr>
              <a:t>(</a:t>
            </a:r>
            <a:r>
              <a:rPr sz="2200" spc="-200" dirty="0" smtClean="0">
                <a:latin typeface="Arial"/>
                <a:cs typeface="Arial"/>
              </a:rPr>
              <a:t>T</a:t>
            </a:r>
            <a:r>
              <a:rPr sz="2200" spc="0" dirty="0" smtClean="0">
                <a:latin typeface="Arial"/>
                <a:cs typeface="Arial"/>
              </a:rPr>
              <a:t>rabaja</a:t>
            </a:r>
            <a:r>
              <a:rPr sz="2200" spc="-59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plan</a:t>
            </a:r>
            <a:r>
              <a:rPr sz="2200" spc="83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de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acción</a:t>
            </a:r>
            <a:r>
              <a:rPr sz="2200" spc="190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con</a:t>
            </a:r>
            <a:r>
              <a:rPr sz="2200" spc="106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cada</a:t>
            </a:r>
            <a:r>
              <a:rPr sz="2200" spc="238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socio</a:t>
            </a:r>
            <a:endParaRPr sz="2200" dirty="0">
              <a:latin typeface="Arial"/>
              <a:cs typeface="Arial"/>
            </a:endParaRPr>
          </a:p>
          <a:p>
            <a:pPr marL="2217607" marR="5400283" algn="ctr">
              <a:lnSpc>
                <a:spcPct val="95825"/>
              </a:lnSpc>
              <a:spcBef>
                <a:spcPts val="70"/>
              </a:spcBef>
            </a:pPr>
            <a:r>
              <a:rPr sz="2200" spc="0" dirty="0" smtClean="0">
                <a:latin typeface="Arial"/>
                <a:cs typeface="Arial"/>
              </a:rPr>
              <a:t>Y</a:t>
            </a:r>
            <a:r>
              <a:rPr sz="2200" spc="-131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c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ea</a:t>
            </a:r>
            <a:r>
              <a:rPr sz="2200" spc="109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una serie de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euniones de</a:t>
            </a:r>
            <a:r>
              <a:rPr sz="2200" spc="97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negocio)</a:t>
            </a:r>
            <a:endParaRPr sz="2200" dirty="0">
              <a:latin typeface="Arial"/>
              <a:cs typeface="Arial"/>
            </a:endParaRPr>
          </a:p>
          <a:p>
            <a:pPr marL="3516844">
              <a:lnSpc>
                <a:spcPct val="96435"/>
              </a:lnSpc>
              <a:spcBef>
                <a:spcPts val="3539"/>
              </a:spcBef>
            </a:pPr>
            <a:r>
              <a:rPr sz="3600" spc="0" dirty="0" smtClean="0">
                <a:latin typeface="Arial Rounded MT Bold"/>
                <a:cs typeface="Arial Rounded MT Bold"/>
              </a:rPr>
              <a:t>PRODUC</a:t>
            </a:r>
            <a:r>
              <a:rPr sz="3600" spc="-50" dirty="0" smtClean="0">
                <a:latin typeface="Arial Rounded MT Bold"/>
                <a:cs typeface="Arial Rounded MT Bold"/>
              </a:rPr>
              <a:t>T</a:t>
            </a:r>
            <a:r>
              <a:rPr sz="3600" spc="0" dirty="0" smtClean="0">
                <a:latin typeface="Arial Rounded MT Bold"/>
                <a:cs typeface="Arial Rounded MT Bold"/>
              </a:rPr>
              <a:t>OR !</a:t>
            </a:r>
            <a:endParaRPr sz="3600" dirty="0">
              <a:latin typeface="Arial Rounded MT Bold"/>
              <a:cs typeface="Arial Rounded MT Bold"/>
            </a:endParaRPr>
          </a:p>
          <a:p>
            <a:pPr marL="2659658">
              <a:lnSpc>
                <a:spcPts val="2290"/>
              </a:lnSpc>
              <a:spcBef>
                <a:spcPts val="114"/>
              </a:spcBef>
            </a:pPr>
            <a:r>
              <a:rPr sz="2200" spc="0" dirty="0" smtClean="0">
                <a:latin typeface="Arial"/>
                <a:cs typeface="Arial"/>
              </a:rPr>
              <a:t>(Afilia personas</a:t>
            </a:r>
            <a:r>
              <a:rPr sz="2200" spc="90" dirty="0" smtClean="0">
                <a:latin typeface="Arial"/>
                <a:cs typeface="Arial"/>
              </a:rPr>
              <a:t> </a:t>
            </a:r>
            <a:r>
              <a:rPr sz="2200" spc="0" dirty="0" smtClean="0">
                <a:latin typeface="Arial"/>
                <a:cs typeface="Arial"/>
              </a:rPr>
              <a:t>y </a:t>
            </a:r>
            <a:r>
              <a:rPr sz="2200" spc="-39" dirty="0" smtClean="0">
                <a:latin typeface="Arial"/>
                <a:cs typeface="Arial"/>
              </a:rPr>
              <a:t>r</a:t>
            </a:r>
            <a:r>
              <a:rPr sz="2200" spc="0" dirty="0" smtClean="0">
                <a:latin typeface="Arial"/>
                <a:cs typeface="Arial"/>
              </a:rPr>
              <a:t>ecomienda)</a:t>
            </a:r>
            <a:endParaRPr sz="2200" dirty="0">
              <a:latin typeface="Arial"/>
              <a:cs typeface="Arial"/>
            </a:endParaRPr>
          </a:p>
          <a:p>
            <a:pPr marL="1773280">
              <a:lnSpc>
                <a:spcPct val="96435"/>
              </a:lnSpc>
              <a:spcBef>
                <a:spcPts val="4585"/>
              </a:spcBef>
            </a:pPr>
            <a:r>
              <a:rPr sz="3600" spc="0" dirty="0" smtClean="0">
                <a:latin typeface="Arial Rounded MT Bold"/>
                <a:cs typeface="Arial Rounded MT Bold"/>
              </a:rPr>
              <a:t>SE AFILIA !</a:t>
            </a:r>
            <a:endParaRPr sz="3600" dirty="0">
              <a:latin typeface="Arial Rounded MT Bold"/>
              <a:cs typeface="Arial Rounded MT Bold"/>
            </a:endParaRPr>
          </a:p>
        </p:txBody>
      </p:sp>
      <p:pic>
        <p:nvPicPr>
          <p:cNvPr id="17" name="Picture 2" descr="http://www.elixiresaztecas.com/jupgrade/images/stories/galeria/articulos/welln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40634"/>
            <a:ext cx="3212002" cy="87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/>
          <p:cNvSpPr/>
          <p:nvPr/>
        </p:nvSpPr>
        <p:spPr>
          <a:xfrm>
            <a:off x="6588919" y="7409059"/>
            <a:ext cx="64142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9776" algn="ctr">
              <a:lnSpc>
                <a:spcPct val="100000"/>
              </a:lnSpc>
              <a:spcBef>
                <a:spcPts val="7399"/>
              </a:spcBef>
            </a:pPr>
            <a:r>
              <a:rPr lang="es-MX" sz="4000" b="1" i="1" u="sng" dirty="0" smtClean="0">
                <a:cs typeface="Arial"/>
              </a:rPr>
              <a:t>PROCESO DE ESCALA </a:t>
            </a:r>
            <a:r>
              <a:rPr lang="es-MX" sz="4000" b="1" i="1" u="sng" dirty="0" smtClean="0">
                <a:cs typeface="Arial"/>
              </a:rPr>
              <a:t>SOCIOS</a:t>
            </a:r>
            <a:endParaRPr lang="es-MX" sz="4000" b="1" i="1" u="sng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88119" y="956169"/>
            <a:ext cx="7841261" cy="7841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7" y="1587"/>
            <a:ext cx="13001625" cy="9750425"/>
          </a:xfrm>
          <a:custGeom>
            <a:avLst/>
            <a:gdLst/>
            <a:ahLst/>
            <a:cxnLst/>
            <a:rect l="l" t="t" r="r" b="b"/>
            <a:pathLst>
              <a:path w="13001625" h="9750425">
                <a:moveTo>
                  <a:pt x="0" y="9750425"/>
                </a:moveTo>
                <a:lnTo>
                  <a:pt x="13001625" y="9750425"/>
                </a:lnTo>
                <a:lnTo>
                  <a:pt x="13001625" y="0"/>
                </a:lnTo>
                <a:lnTo>
                  <a:pt x="0" y="0"/>
                </a:lnTo>
                <a:lnTo>
                  <a:pt x="0" y="97504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587" y="1587"/>
            <a:ext cx="13001625" cy="97504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pic>
        <p:nvPicPr>
          <p:cNvPr id="6" name="Picture 2" descr="http://www.elixiresaztecas.com/jupgrade/images/stories/galeria/articulos/well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4948"/>
            <a:ext cx="37242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26074" y="1332441"/>
            <a:ext cx="8352649" cy="8352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7" y="1587"/>
            <a:ext cx="13001625" cy="9750425"/>
          </a:xfrm>
          <a:custGeom>
            <a:avLst/>
            <a:gdLst/>
            <a:ahLst/>
            <a:cxnLst/>
            <a:rect l="l" t="t" r="r" b="b"/>
            <a:pathLst>
              <a:path w="13001625" h="9750425">
                <a:moveTo>
                  <a:pt x="0" y="9750425"/>
                </a:moveTo>
                <a:lnTo>
                  <a:pt x="13001625" y="9750425"/>
                </a:lnTo>
                <a:lnTo>
                  <a:pt x="13001625" y="0"/>
                </a:lnTo>
                <a:lnTo>
                  <a:pt x="0" y="0"/>
                </a:lnTo>
                <a:lnTo>
                  <a:pt x="0" y="97504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587" y="1587"/>
            <a:ext cx="13001625" cy="97504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pic>
        <p:nvPicPr>
          <p:cNvPr id="6" name="Picture 2" descr="http://www.elixiresaztecas.com/jupgrade/images/stories/galeria/articulos/welln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4948"/>
            <a:ext cx="37242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</TotalTime>
  <Words>205</Words>
  <Application>Microsoft Office PowerPoint</Application>
  <PresentationFormat>Personalizado</PresentationFormat>
  <Paragraphs>32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Arial Rounded MT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ardila garzon</dc:creator>
  <cp:lastModifiedBy>javier ardila garzon</cp:lastModifiedBy>
  <cp:revision>4</cp:revision>
  <dcterms:modified xsi:type="dcterms:W3CDTF">2016-04-22T18:33:34Z</dcterms:modified>
</cp:coreProperties>
</file>